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6459200" cy="21945600"/>
  <p:notesSz cx="7010400" cy="9296400"/>
  <p:defaultTextStyle>
    <a:defPPr>
      <a:defRPr lang="en-US"/>
    </a:defPPr>
    <a:lvl1pPr marL="0" algn="l" defTabSz="4572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" d="100"/>
          <a:sy n="13" d="100"/>
        </p:scale>
        <p:origin x="187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 bwMode="auto">
          <a:xfrm>
            <a:off x="1234440" y="3591562"/>
            <a:ext cx="13990320" cy="7640320"/>
          </a:xfrm>
        </p:spPr>
        <p:txBody>
          <a:bodyPr anchor="b"/>
          <a:lstStyle>
            <a:lvl1pPr algn="ctr">
              <a:defRPr sz="10800"/>
            </a:lvl1pPr>
          </a:lstStyle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 bwMode="auto">
          <a:xfrm>
            <a:off x="2057400" y="11526522"/>
            <a:ext cx="12344400" cy="5298438"/>
          </a:xfrm>
        </p:spPr>
        <p:txBody>
          <a:bodyPr/>
          <a:lstStyle>
            <a:lvl1pPr marL="0" indent="0" algn="ctr">
              <a:buNone/>
              <a:defRPr sz="4300"/>
            </a:lvl1pPr>
            <a:lvl2pPr marL="822960" indent="0" algn="ctr">
              <a:buNone/>
              <a:defRPr sz="3600"/>
            </a:lvl2pPr>
            <a:lvl3pPr marL="1645920" indent="0" algn="ctr">
              <a:buNone/>
              <a:defRPr sz="3250"/>
            </a:lvl3pPr>
            <a:lvl4pPr marL="2468880" indent="0" algn="ctr">
              <a:buNone/>
              <a:defRPr sz="2900"/>
            </a:lvl4pPr>
            <a:lvl5pPr marL="3291840" indent="0" algn="ctr">
              <a:buNone/>
              <a:defRPr sz="2900"/>
            </a:lvl5pPr>
            <a:lvl6pPr marL="4114800" indent="0" algn="ctr">
              <a:buNone/>
              <a:defRPr sz="2900"/>
            </a:lvl6pPr>
            <a:lvl7pPr marL="4937760" indent="0" algn="ctr">
              <a:buNone/>
              <a:defRPr sz="2900"/>
            </a:lvl7pPr>
            <a:lvl8pPr marL="5760720" indent="0" algn="ctr">
              <a:buNone/>
              <a:defRPr sz="2900"/>
            </a:lvl8pPr>
            <a:lvl9pPr marL="6583680" indent="0" algn="ctr">
              <a:buNone/>
              <a:defRPr sz="2900"/>
            </a:lvl9pPr>
          </a:lstStyle>
          <a:p>
            <a:pPr>
              <a:defRPr/>
            </a:pPr>
            <a:r>
              <a:rPr lang="en-US"/>
              <a:t>Click to edit Master subtitle style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ECFEA40-132F-4E27-B43B-D5E19434D8F3}" type="datetimeFigureOut">
              <a:rPr lang="en-US"/>
              <a:t>10/29/2021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EE5A2D6-426B-466C-9AA9-222119D1F5EE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Title and Vertical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5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ECFEA40-132F-4E27-B43B-D5E19434D8F3}" type="datetimeFigureOut">
              <a:rPr lang="en-US"/>
              <a:t>10/29/2021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EE5A2D6-426B-466C-9AA9-222119D1F5EE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Vertical Title a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11778616" y="1168400"/>
            <a:ext cx="3549015" cy="18597882"/>
          </a:xfrm>
        </p:spPr>
        <p:txBody>
          <a:bodyPr vert="eaVert"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5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1131571" y="1168400"/>
            <a:ext cx="10441305" cy="18597882"/>
          </a:xfrm>
        </p:spPr>
        <p:txBody>
          <a:bodyPr vert="eaVert"/>
          <a:lstStyle/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ECFEA40-132F-4E27-B43B-D5E19434D8F3}" type="datetimeFigureOut">
              <a:rPr lang="en-US"/>
              <a:t>10/29/2021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EE5A2D6-426B-466C-9AA9-222119D1F5EE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ECFEA40-132F-4E27-B43B-D5E19434D8F3}" type="datetimeFigureOut">
              <a:rPr lang="en-US"/>
              <a:t>10/29/2021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EE5A2D6-426B-466C-9AA9-222119D1F5EE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Section 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1122998" y="5471167"/>
            <a:ext cx="14196060" cy="9128758"/>
          </a:xfrm>
        </p:spPr>
        <p:txBody>
          <a:bodyPr anchor="b"/>
          <a:lstStyle>
            <a:lvl1pPr>
              <a:defRPr sz="10800"/>
            </a:lvl1pPr>
          </a:lstStyle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22998" y="14686287"/>
            <a:ext cx="14196060" cy="4800598"/>
          </a:xfrm>
        </p:spPr>
        <p:txBody>
          <a:bodyPr/>
          <a:lstStyle>
            <a:lvl1pPr marL="0" indent="0">
              <a:buNone/>
              <a:defRPr sz="4300">
                <a:solidFill>
                  <a:schemeClr val="tx1"/>
                </a:solidFill>
              </a:defRPr>
            </a:lvl1pPr>
            <a:lvl2pPr marL="82296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645920" indent="0">
              <a:buNone/>
              <a:defRPr sz="3250">
                <a:solidFill>
                  <a:schemeClr val="tx1">
                    <a:tint val="75000"/>
                  </a:schemeClr>
                </a:solidFill>
              </a:defRPr>
            </a:lvl3pPr>
            <a:lvl4pPr marL="246888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4pPr>
            <a:lvl5pPr marL="329184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5pPr>
            <a:lvl6pPr marL="411480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6pPr>
            <a:lvl7pPr marL="493776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7pPr>
            <a:lvl8pPr marL="576072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8pPr>
            <a:lvl9pPr marL="658368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n-US"/>
              <a:t>Edit Master text styles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ECFEA40-132F-4E27-B43B-D5E19434D8F3}" type="datetimeFigureOut">
              <a:rPr lang="en-US"/>
              <a:t>10/29/2021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EE5A2D6-426B-466C-9AA9-222119D1F5EE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1131570" y="5842000"/>
            <a:ext cx="6995160" cy="13924282"/>
          </a:xfrm>
        </p:spPr>
        <p:txBody>
          <a:bodyPr/>
          <a:lstStyle/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8332470" y="5842000"/>
            <a:ext cx="6995160" cy="13924282"/>
          </a:xfrm>
        </p:spPr>
        <p:txBody>
          <a:bodyPr/>
          <a:lstStyle/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ECFEA40-132F-4E27-B43B-D5E19434D8F3}" type="datetimeFigureOut">
              <a:rPr lang="en-US"/>
              <a:t>10/29/2021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EE5A2D6-426B-466C-9AA9-222119D1F5EE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Compar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1133714" y="1168405"/>
            <a:ext cx="14196060" cy="4241802"/>
          </a:xfrm>
        </p:spPr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33716" y="5379722"/>
            <a:ext cx="6963012" cy="2636518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822960" indent="0">
              <a:buNone/>
              <a:defRPr sz="3600" b="1"/>
            </a:lvl2pPr>
            <a:lvl3pPr marL="1645920" indent="0">
              <a:buNone/>
              <a:defRPr sz="3250" b="1"/>
            </a:lvl3pPr>
            <a:lvl4pPr marL="2468880" indent="0">
              <a:buNone/>
              <a:defRPr sz="2900" b="1"/>
            </a:lvl4pPr>
            <a:lvl5pPr marL="3291840" indent="0">
              <a:buNone/>
              <a:defRPr sz="2900" b="1"/>
            </a:lvl5pPr>
            <a:lvl6pPr marL="4114800" indent="0">
              <a:buNone/>
              <a:defRPr sz="2900" b="1"/>
            </a:lvl6pPr>
            <a:lvl7pPr marL="4937760" indent="0">
              <a:buNone/>
              <a:defRPr sz="2900" b="1"/>
            </a:lvl7pPr>
            <a:lvl8pPr marL="5760720" indent="0">
              <a:buNone/>
              <a:defRPr sz="2900" b="1"/>
            </a:lvl8pPr>
            <a:lvl9pPr marL="6583680" indent="0">
              <a:buNone/>
              <a:defRPr sz="2900" b="1"/>
            </a:lvl9pPr>
          </a:lstStyle>
          <a:p>
            <a:pPr lvl="0">
              <a:defRPr/>
            </a:pPr>
            <a:r>
              <a:rPr lang="en-US"/>
              <a:t>Edit Master text styles</a:t>
            </a:r>
            <a:endParaRPr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1133716" y="8016240"/>
            <a:ext cx="6963012" cy="11790682"/>
          </a:xfrm>
        </p:spPr>
        <p:txBody>
          <a:bodyPr/>
          <a:lstStyle/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8332471" y="5379722"/>
            <a:ext cx="6997304" cy="2636518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822960" indent="0">
              <a:buNone/>
              <a:defRPr sz="3600" b="1"/>
            </a:lvl2pPr>
            <a:lvl3pPr marL="1645920" indent="0">
              <a:buNone/>
              <a:defRPr sz="3250" b="1"/>
            </a:lvl3pPr>
            <a:lvl4pPr marL="2468880" indent="0">
              <a:buNone/>
              <a:defRPr sz="2900" b="1"/>
            </a:lvl4pPr>
            <a:lvl5pPr marL="3291840" indent="0">
              <a:buNone/>
              <a:defRPr sz="2900" b="1"/>
            </a:lvl5pPr>
            <a:lvl6pPr marL="4114800" indent="0">
              <a:buNone/>
              <a:defRPr sz="2900" b="1"/>
            </a:lvl6pPr>
            <a:lvl7pPr marL="4937760" indent="0">
              <a:buNone/>
              <a:defRPr sz="2900" b="1"/>
            </a:lvl7pPr>
            <a:lvl8pPr marL="5760720" indent="0">
              <a:buNone/>
              <a:defRPr sz="2900" b="1"/>
            </a:lvl8pPr>
            <a:lvl9pPr marL="6583680" indent="0">
              <a:buNone/>
              <a:defRPr sz="2900" b="1"/>
            </a:lvl9pPr>
          </a:lstStyle>
          <a:p>
            <a:pPr lvl="0">
              <a:defRPr/>
            </a:pPr>
            <a:r>
              <a:rPr lang="en-US"/>
              <a:t>Edit Master text styles</a:t>
            </a:r>
            <a:endParaRPr/>
          </a:p>
        </p:txBody>
      </p:sp>
      <p:sp>
        <p:nvSpPr>
          <p:cNvPr id="8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8332471" y="8016240"/>
            <a:ext cx="6997304" cy="11790682"/>
          </a:xfrm>
        </p:spPr>
        <p:txBody>
          <a:bodyPr/>
          <a:lstStyle/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ECFEA40-132F-4E27-B43B-D5E19434D8F3}" type="datetimeFigureOut">
              <a:rPr lang="en-US"/>
              <a:t>10/29/2021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EE5A2D6-426B-466C-9AA9-222119D1F5EE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ECFEA40-132F-4E27-B43B-D5E19434D8F3}" type="datetimeFigureOut">
              <a:rPr lang="en-US"/>
              <a:t>10/29/2021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EE5A2D6-426B-466C-9AA9-222119D1F5EE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ECFEA40-132F-4E27-B43B-D5E19434D8F3}" type="datetimeFigureOut">
              <a:rPr lang="en-US"/>
              <a:t>10/29/2021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EE5A2D6-426B-466C-9AA9-222119D1F5EE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Content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1133714" y="1463040"/>
            <a:ext cx="5308520" cy="5120640"/>
          </a:xfrm>
        </p:spPr>
        <p:txBody>
          <a:bodyPr anchor="b"/>
          <a:lstStyle>
            <a:lvl1pPr>
              <a:defRPr sz="5750"/>
            </a:lvl1pPr>
          </a:lstStyle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6997304" y="3159765"/>
            <a:ext cx="8332470" cy="15595600"/>
          </a:xfrm>
        </p:spPr>
        <p:txBody>
          <a:bodyPr/>
          <a:lstStyle>
            <a:lvl1pPr>
              <a:defRPr sz="5750"/>
            </a:lvl1pPr>
            <a:lvl2pPr>
              <a:defRPr sz="5050"/>
            </a:lvl2pPr>
            <a:lvl3pPr>
              <a:defRPr sz="43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1133714" y="6583680"/>
            <a:ext cx="5308520" cy="12197082"/>
          </a:xfrm>
        </p:spPr>
        <p:txBody>
          <a:bodyPr/>
          <a:lstStyle>
            <a:lvl1pPr marL="0" indent="0">
              <a:buNone/>
              <a:defRPr sz="2900"/>
            </a:lvl1pPr>
            <a:lvl2pPr marL="822960" indent="0">
              <a:buNone/>
              <a:defRPr sz="2500"/>
            </a:lvl2pPr>
            <a:lvl3pPr marL="1645920" indent="0">
              <a:buNone/>
              <a:defRPr sz="2150"/>
            </a:lvl3pPr>
            <a:lvl4pPr marL="2468880" indent="0">
              <a:buNone/>
              <a:defRPr sz="1800"/>
            </a:lvl4pPr>
            <a:lvl5pPr marL="3291840" indent="0">
              <a:buNone/>
              <a:defRPr sz="1800"/>
            </a:lvl5pPr>
            <a:lvl6pPr marL="4114800" indent="0">
              <a:buNone/>
              <a:defRPr sz="1800"/>
            </a:lvl6pPr>
            <a:lvl7pPr marL="4937760" indent="0">
              <a:buNone/>
              <a:defRPr sz="1800"/>
            </a:lvl7pPr>
            <a:lvl8pPr marL="5760720" indent="0">
              <a:buNone/>
              <a:defRPr sz="1800"/>
            </a:lvl8pPr>
            <a:lvl9pPr marL="6583680" indent="0">
              <a:buNone/>
              <a:defRPr sz="1800"/>
            </a:lvl9pPr>
          </a:lstStyle>
          <a:p>
            <a:pPr lvl="0">
              <a:defRPr/>
            </a:pPr>
            <a:r>
              <a:rPr lang="en-US"/>
              <a:t>Edit Master text styles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ECFEA40-132F-4E27-B43B-D5E19434D8F3}" type="datetimeFigureOut">
              <a:rPr lang="en-US"/>
              <a:t>10/29/2021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EE5A2D6-426B-466C-9AA9-222119D1F5EE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Picture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1133714" y="1463040"/>
            <a:ext cx="5308520" cy="5120640"/>
          </a:xfrm>
        </p:spPr>
        <p:txBody>
          <a:bodyPr anchor="b"/>
          <a:lstStyle>
            <a:lvl1pPr>
              <a:defRPr sz="5750"/>
            </a:lvl1pPr>
          </a:lstStyle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5" name="Picture Placeholder 2"/>
          <p:cNvSpPr>
            <a:spLocks noGrp="1" noChangeAspect="1"/>
          </p:cNvSpPr>
          <p:nvPr>
            <p:ph type="pic" idx="1"/>
          </p:nvPr>
        </p:nvSpPr>
        <p:spPr bwMode="auto">
          <a:xfrm>
            <a:off x="6997304" y="3159765"/>
            <a:ext cx="8332470" cy="15595600"/>
          </a:xfrm>
        </p:spPr>
        <p:txBody>
          <a:bodyPr anchor="t"/>
          <a:lstStyle>
            <a:lvl1pPr marL="0" indent="0">
              <a:buNone/>
              <a:defRPr sz="5750"/>
            </a:lvl1pPr>
            <a:lvl2pPr marL="822960" indent="0">
              <a:buNone/>
              <a:defRPr sz="5050"/>
            </a:lvl2pPr>
            <a:lvl3pPr marL="1645920" indent="0">
              <a:buNone/>
              <a:defRPr sz="4300"/>
            </a:lvl3pPr>
            <a:lvl4pPr marL="2468880" indent="0">
              <a:buNone/>
              <a:defRPr sz="3600"/>
            </a:lvl4pPr>
            <a:lvl5pPr marL="3291840" indent="0">
              <a:buNone/>
              <a:defRPr sz="3600"/>
            </a:lvl5pPr>
            <a:lvl6pPr marL="4114800" indent="0">
              <a:buNone/>
              <a:defRPr sz="3600"/>
            </a:lvl6pPr>
            <a:lvl7pPr marL="4937760" indent="0">
              <a:buNone/>
              <a:defRPr sz="3600"/>
            </a:lvl7pPr>
            <a:lvl8pPr marL="5760720" indent="0">
              <a:buNone/>
              <a:defRPr sz="3600"/>
            </a:lvl8pPr>
            <a:lvl9pPr marL="6583680" indent="0">
              <a:buNone/>
              <a:defRPr sz="3600"/>
            </a:lvl9pPr>
          </a:lstStyle>
          <a:p>
            <a:pPr>
              <a:defRPr/>
            </a:pPr>
            <a:r>
              <a:rPr lang="en-US"/>
              <a:t>Click icon to add picture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1133714" y="6583680"/>
            <a:ext cx="5308520" cy="12197082"/>
          </a:xfrm>
        </p:spPr>
        <p:txBody>
          <a:bodyPr/>
          <a:lstStyle>
            <a:lvl1pPr marL="0" indent="0">
              <a:buNone/>
              <a:defRPr sz="2900"/>
            </a:lvl1pPr>
            <a:lvl2pPr marL="822960" indent="0">
              <a:buNone/>
              <a:defRPr sz="2500"/>
            </a:lvl2pPr>
            <a:lvl3pPr marL="1645920" indent="0">
              <a:buNone/>
              <a:defRPr sz="2150"/>
            </a:lvl3pPr>
            <a:lvl4pPr marL="2468880" indent="0">
              <a:buNone/>
              <a:defRPr sz="1800"/>
            </a:lvl4pPr>
            <a:lvl5pPr marL="3291840" indent="0">
              <a:buNone/>
              <a:defRPr sz="1800"/>
            </a:lvl5pPr>
            <a:lvl6pPr marL="4114800" indent="0">
              <a:buNone/>
              <a:defRPr sz="1800"/>
            </a:lvl6pPr>
            <a:lvl7pPr marL="4937760" indent="0">
              <a:buNone/>
              <a:defRPr sz="1800"/>
            </a:lvl7pPr>
            <a:lvl8pPr marL="5760720" indent="0">
              <a:buNone/>
              <a:defRPr sz="1800"/>
            </a:lvl8pPr>
            <a:lvl9pPr marL="6583680" indent="0">
              <a:buNone/>
              <a:defRPr sz="1800"/>
            </a:lvl9pPr>
          </a:lstStyle>
          <a:p>
            <a:pPr lvl="0">
              <a:defRPr/>
            </a:pPr>
            <a:r>
              <a:rPr lang="en-US"/>
              <a:t>Edit Master text styles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ECFEA40-132F-4E27-B43B-D5E19434D8F3}" type="datetimeFigureOut">
              <a:rPr lang="en-US"/>
              <a:t>10/29/2021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EE5A2D6-426B-466C-9AA9-222119D1F5EE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 bwMode="auto">
          <a:xfrm>
            <a:off x="1131570" y="1168405"/>
            <a:ext cx="14196060" cy="4241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31570" y="5842000"/>
            <a:ext cx="14196060" cy="13924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1131570" y="20340325"/>
            <a:ext cx="370332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ECFEA40-132F-4E27-B43B-D5E19434D8F3}" type="datetimeFigureOut">
              <a:rPr lang="en-US"/>
              <a:t>10/29/2021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5452110" y="20340325"/>
            <a:ext cx="555498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11624310" y="20340325"/>
            <a:ext cx="370332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EE5A2D6-426B-466C-9AA9-222119D1F5EE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645920">
        <a:lnSpc>
          <a:spcPct val="90000"/>
        </a:lnSpc>
        <a:spcBef>
          <a:spcPts val="0"/>
        </a:spcBef>
        <a:buNone/>
        <a:defRPr sz="79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480" indent="-411480" algn="l" defTabSz="1645920">
        <a:lnSpc>
          <a:spcPct val="90000"/>
        </a:lnSpc>
        <a:spcBef>
          <a:spcPts val="1800"/>
        </a:spcBef>
        <a:buFont typeface="Arial"/>
        <a:buChar char="•"/>
        <a:defRPr sz="5050">
          <a:solidFill>
            <a:schemeClr val="tx1"/>
          </a:solidFill>
          <a:latin typeface="+mn-lt"/>
          <a:ea typeface="+mn-ea"/>
          <a:cs typeface="+mn-cs"/>
        </a:defRPr>
      </a:lvl1pPr>
      <a:lvl2pPr marL="1234440" indent="-411480" algn="l" defTabSz="1645920">
        <a:lnSpc>
          <a:spcPct val="90000"/>
        </a:lnSpc>
        <a:spcBef>
          <a:spcPts val="900"/>
        </a:spcBef>
        <a:buFont typeface="Arial"/>
        <a:buChar char="•"/>
        <a:defRPr sz="4300">
          <a:solidFill>
            <a:schemeClr val="tx1"/>
          </a:solidFill>
          <a:latin typeface="+mn-lt"/>
          <a:ea typeface="+mn-ea"/>
          <a:cs typeface="+mn-cs"/>
        </a:defRPr>
      </a:lvl2pPr>
      <a:lvl3pPr marL="2057400" indent="-411480" algn="l" defTabSz="1645920">
        <a:lnSpc>
          <a:spcPct val="90000"/>
        </a:lnSpc>
        <a:spcBef>
          <a:spcPts val="900"/>
        </a:spcBef>
        <a:buFont typeface="Arial"/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3pPr>
      <a:lvl4pPr marL="2880360" indent="-411480" algn="l" defTabSz="1645920">
        <a:lnSpc>
          <a:spcPct val="90000"/>
        </a:lnSpc>
        <a:spcBef>
          <a:spcPts val="900"/>
        </a:spcBef>
        <a:buFont typeface="Arial"/>
        <a:buChar char="•"/>
        <a:defRPr sz="3250">
          <a:solidFill>
            <a:schemeClr val="tx1"/>
          </a:solidFill>
          <a:latin typeface="+mn-lt"/>
          <a:ea typeface="+mn-ea"/>
          <a:cs typeface="+mn-cs"/>
        </a:defRPr>
      </a:lvl4pPr>
      <a:lvl5pPr marL="3703320" indent="-411480" algn="l" defTabSz="1645920">
        <a:lnSpc>
          <a:spcPct val="90000"/>
        </a:lnSpc>
        <a:spcBef>
          <a:spcPts val="900"/>
        </a:spcBef>
        <a:buFont typeface="Arial"/>
        <a:buChar char="•"/>
        <a:defRPr sz="3250">
          <a:solidFill>
            <a:schemeClr val="tx1"/>
          </a:solidFill>
          <a:latin typeface="+mn-lt"/>
          <a:ea typeface="+mn-ea"/>
          <a:cs typeface="+mn-cs"/>
        </a:defRPr>
      </a:lvl5pPr>
      <a:lvl6pPr marL="4526280" indent="-411480" algn="l" defTabSz="1645920">
        <a:lnSpc>
          <a:spcPct val="90000"/>
        </a:lnSpc>
        <a:spcBef>
          <a:spcPts val="900"/>
        </a:spcBef>
        <a:buFont typeface="Arial"/>
        <a:buChar char="•"/>
        <a:defRPr sz="3250">
          <a:solidFill>
            <a:schemeClr val="tx1"/>
          </a:solidFill>
          <a:latin typeface="+mn-lt"/>
          <a:ea typeface="+mn-ea"/>
          <a:cs typeface="+mn-cs"/>
        </a:defRPr>
      </a:lvl6pPr>
      <a:lvl7pPr marL="5349240" indent="-411480" algn="l" defTabSz="1645920">
        <a:lnSpc>
          <a:spcPct val="90000"/>
        </a:lnSpc>
        <a:spcBef>
          <a:spcPts val="900"/>
        </a:spcBef>
        <a:buFont typeface="Arial"/>
        <a:buChar char="•"/>
        <a:defRPr sz="3250">
          <a:solidFill>
            <a:schemeClr val="tx1"/>
          </a:solidFill>
          <a:latin typeface="+mn-lt"/>
          <a:ea typeface="+mn-ea"/>
          <a:cs typeface="+mn-cs"/>
        </a:defRPr>
      </a:lvl7pPr>
      <a:lvl8pPr marL="6172200" indent="-411480" algn="l" defTabSz="1645920">
        <a:lnSpc>
          <a:spcPct val="90000"/>
        </a:lnSpc>
        <a:spcBef>
          <a:spcPts val="900"/>
        </a:spcBef>
        <a:buFont typeface="Arial"/>
        <a:buChar char="•"/>
        <a:defRPr sz="3250">
          <a:solidFill>
            <a:schemeClr val="tx1"/>
          </a:solidFill>
          <a:latin typeface="+mn-lt"/>
          <a:ea typeface="+mn-ea"/>
          <a:cs typeface="+mn-cs"/>
        </a:defRPr>
      </a:lvl8pPr>
      <a:lvl9pPr marL="6995160" indent="-411480" algn="l" defTabSz="1645920">
        <a:lnSpc>
          <a:spcPct val="90000"/>
        </a:lnSpc>
        <a:spcBef>
          <a:spcPts val="900"/>
        </a:spcBef>
        <a:buFont typeface="Arial"/>
        <a:buChar char="•"/>
        <a:defRPr sz="325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45920">
        <a:defRPr sz="3250">
          <a:solidFill>
            <a:schemeClr val="tx1"/>
          </a:solidFill>
          <a:latin typeface="+mn-lt"/>
          <a:ea typeface="+mn-ea"/>
          <a:cs typeface="+mn-cs"/>
        </a:defRPr>
      </a:lvl1pPr>
      <a:lvl2pPr marL="822960" algn="l" defTabSz="1645920">
        <a:defRPr sz="3250">
          <a:solidFill>
            <a:schemeClr val="tx1"/>
          </a:solidFill>
          <a:latin typeface="+mn-lt"/>
          <a:ea typeface="+mn-ea"/>
          <a:cs typeface="+mn-cs"/>
        </a:defRPr>
      </a:lvl2pPr>
      <a:lvl3pPr marL="1645920" algn="l" defTabSz="1645920">
        <a:defRPr sz="3250">
          <a:solidFill>
            <a:schemeClr val="tx1"/>
          </a:solidFill>
          <a:latin typeface="+mn-lt"/>
          <a:ea typeface="+mn-ea"/>
          <a:cs typeface="+mn-cs"/>
        </a:defRPr>
      </a:lvl3pPr>
      <a:lvl4pPr marL="2468880" algn="l" defTabSz="1645920">
        <a:defRPr sz="3250">
          <a:solidFill>
            <a:schemeClr val="tx1"/>
          </a:solidFill>
          <a:latin typeface="+mn-lt"/>
          <a:ea typeface="+mn-ea"/>
          <a:cs typeface="+mn-cs"/>
        </a:defRPr>
      </a:lvl4pPr>
      <a:lvl5pPr marL="3291840" algn="l" defTabSz="1645920">
        <a:defRPr sz="3250">
          <a:solidFill>
            <a:schemeClr val="tx1"/>
          </a:solidFill>
          <a:latin typeface="+mn-lt"/>
          <a:ea typeface="+mn-ea"/>
          <a:cs typeface="+mn-cs"/>
        </a:defRPr>
      </a:lvl5pPr>
      <a:lvl6pPr marL="4114800" algn="l" defTabSz="1645920">
        <a:defRPr sz="3250">
          <a:solidFill>
            <a:schemeClr val="tx1"/>
          </a:solidFill>
          <a:latin typeface="+mn-lt"/>
          <a:ea typeface="+mn-ea"/>
          <a:cs typeface="+mn-cs"/>
        </a:defRPr>
      </a:lvl6pPr>
      <a:lvl7pPr marL="4937760" algn="l" defTabSz="1645920">
        <a:defRPr sz="3250">
          <a:solidFill>
            <a:schemeClr val="tx1"/>
          </a:solidFill>
          <a:latin typeface="+mn-lt"/>
          <a:ea typeface="+mn-ea"/>
          <a:cs typeface="+mn-cs"/>
        </a:defRPr>
      </a:lvl7pPr>
      <a:lvl8pPr marL="5760720" algn="l" defTabSz="1645920">
        <a:defRPr sz="3250">
          <a:solidFill>
            <a:schemeClr val="tx1"/>
          </a:solidFill>
          <a:latin typeface="+mn-lt"/>
          <a:ea typeface="+mn-ea"/>
          <a:cs typeface="+mn-cs"/>
        </a:defRPr>
      </a:lvl8pPr>
      <a:lvl9pPr marL="6583680" algn="l" defTabSz="1645920">
        <a:defRPr sz="32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94fss@gmai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auto">
          <a:xfrm>
            <a:off x="5648311" y="17143972"/>
            <a:ext cx="9576712" cy="3988890"/>
          </a:xfrm>
          <a:prstGeom prst="rect">
            <a:avLst/>
          </a:prstGeom>
          <a:solidFill>
            <a:srgbClr val="B4B5B4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lang="en-US" sz="2000"/>
          </a:p>
        </p:txBody>
      </p:sp>
      <p:sp>
        <p:nvSpPr>
          <p:cNvPr id="6" name="Rectangle 5"/>
          <p:cNvSpPr/>
          <p:nvPr/>
        </p:nvSpPr>
        <p:spPr bwMode="auto">
          <a:xfrm>
            <a:off x="668760" y="477483"/>
            <a:ext cx="15144749" cy="20716874"/>
          </a:xfrm>
          <a:prstGeom prst="rect">
            <a:avLst/>
          </a:prstGeom>
          <a:noFill/>
          <a:ln w="381000" cap="flat" cmpd="sng" algn="ctr">
            <a:solidFill>
              <a:schemeClr val="accent1">
                <a:shade val="50000"/>
              </a:schemeClr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Oval 6"/>
          <p:cNvSpPr/>
          <p:nvPr/>
        </p:nvSpPr>
        <p:spPr bwMode="auto">
          <a:xfrm>
            <a:off x="1256731" y="466724"/>
            <a:ext cx="13968292" cy="7905749"/>
          </a:xfrm>
          <a:prstGeom prst="ellips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 bwMode="auto">
          <a:xfrm>
            <a:off x="1004999" y="4238624"/>
            <a:ext cx="14525624" cy="6000749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62"/>
          <p:cNvSpPr/>
          <p:nvPr/>
        </p:nvSpPr>
        <p:spPr bwMode="auto">
          <a:xfrm>
            <a:off x="1460513" y="4535540"/>
            <a:ext cx="14002527" cy="4866354"/>
          </a:xfrm>
          <a:prstGeom prst="rect">
            <a:avLst/>
          </a:prstGeom>
          <a:solidFill>
            <a:srgbClr val="3BA9E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en-US" sz="28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</a:rPr>
              <a:t>Laser engraving and rotary etching services are available for a variety of items. </a:t>
            </a:r>
          </a:p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</a:rPr>
              <a:t> *Glassware *Knives *Trophies *Keepsakes *Challenge Coins </a:t>
            </a:r>
          </a:p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</a:rPr>
              <a:t>*Cutting boards *Leather items and more!</a:t>
            </a:r>
          </a:p>
          <a:p>
            <a:pPr algn="ctr">
              <a:defRPr/>
            </a:pPr>
            <a:endParaRPr lang="en-US" sz="28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</a:rPr>
              <a:t>Cost for engraving is: </a:t>
            </a:r>
          </a:p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</a:rPr>
              <a:t>.45 per square inch (plastic/metal)</a:t>
            </a:r>
          </a:p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</a:rPr>
              <a:t>$10.00 per item for specialty or odd shaped items </a:t>
            </a:r>
          </a:p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</a:rPr>
              <a:t>$65.00 per hour Bulk engraving (7 or more of the same item)</a:t>
            </a:r>
          </a:p>
          <a:p>
            <a:pPr algn="ctr"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en-US" sz="2400" dirty="0"/>
          </a:p>
        </p:txBody>
      </p:sp>
      <p:sp>
        <p:nvSpPr>
          <p:cNvPr id="10" name="Rectangle 8"/>
          <p:cNvSpPr/>
          <p:nvPr/>
        </p:nvSpPr>
        <p:spPr bwMode="auto">
          <a:xfrm>
            <a:off x="1516083" y="9698810"/>
            <a:ext cx="14002527" cy="7383667"/>
          </a:xfrm>
          <a:prstGeom prst="rect">
            <a:avLst/>
          </a:prstGeom>
          <a:solidFill>
            <a:srgbClr val="FFC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lang="en-US" sz="2000"/>
          </a:p>
        </p:txBody>
      </p:sp>
      <p:pic>
        <p:nvPicPr>
          <p:cNvPr id="11" name="Picture 6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460513" y="17143972"/>
            <a:ext cx="3769854" cy="3545699"/>
          </a:xfrm>
          <a:prstGeom prst="rect">
            <a:avLst/>
          </a:prstGeom>
        </p:spPr>
      </p:pic>
      <p:sp>
        <p:nvSpPr>
          <p:cNvPr id="12" name="Subtitle 2"/>
          <p:cNvSpPr txBox="1"/>
          <p:nvPr/>
        </p:nvSpPr>
        <p:spPr bwMode="auto">
          <a:xfrm>
            <a:off x="2532288" y="1611019"/>
            <a:ext cx="11858973" cy="24947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335309">
              <a:lnSpc>
                <a:spcPct val="90000"/>
              </a:lnSpc>
              <a:spcBef>
                <a:spcPts val="366"/>
              </a:spcBef>
              <a:buFont typeface="Arial"/>
              <a:buNone/>
              <a:defRPr sz="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7654" indent="0" algn="ctr" defTabSz="335309">
              <a:lnSpc>
                <a:spcPct val="90000"/>
              </a:lnSpc>
              <a:spcBef>
                <a:spcPts val="182"/>
              </a:spcBef>
              <a:buFont typeface="Arial"/>
              <a:buNone/>
              <a:defRPr sz="7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35309" indent="0" algn="ctr" defTabSz="335309">
              <a:lnSpc>
                <a:spcPct val="90000"/>
              </a:lnSpc>
              <a:spcBef>
                <a:spcPts val="182"/>
              </a:spcBef>
              <a:buFont typeface="Arial"/>
              <a:buNone/>
              <a:defRPr sz="6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2965" indent="0" algn="ctr" defTabSz="335309">
              <a:lnSpc>
                <a:spcPct val="90000"/>
              </a:lnSpc>
              <a:spcBef>
                <a:spcPts val="182"/>
              </a:spcBef>
              <a:buFont typeface="Arial"/>
              <a:buNone/>
              <a:defRPr sz="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70620" indent="0" algn="ctr" defTabSz="335309">
              <a:lnSpc>
                <a:spcPct val="90000"/>
              </a:lnSpc>
              <a:spcBef>
                <a:spcPts val="182"/>
              </a:spcBef>
              <a:buFont typeface="Arial"/>
              <a:buNone/>
              <a:defRPr sz="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8275" indent="0" algn="ctr" defTabSz="335309">
              <a:lnSpc>
                <a:spcPct val="90000"/>
              </a:lnSpc>
              <a:spcBef>
                <a:spcPts val="182"/>
              </a:spcBef>
              <a:buFont typeface="Arial"/>
              <a:buNone/>
              <a:defRPr sz="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05930" indent="0" algn="ctr" defTabSz="335309">
              <a:lnSpc>
                <a:spcPct val="90000"/>
              </a:lnSpc>
              <a:spcBef>
                <a:spcPts val="182"/>
              </a:spcBef>
              <a:buFont typeface="Arial"/>
              <a:buNone/>
              <a:defRPr sz="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73586" indent="0" algn="ctr" defTabSz="335309">
              <a:lnSpc>
                <a:spcPct val="90000"/>
              </a:lnSpc>
              <a:spcBef>
                <a:spcPts val="182"/>
              </a:spcBef>
              <a:buFont typeface="Arial"/>
              <a:buNone/>
              <a:defRPr sz="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41241" indent="0" algn="ctr" defTabSz="335309">
              <a:lnSpc>
                <a:spcPct val="90000"/>
              </a:lnSpc>
              <a:spcBef>
                <a:spcPts val="182"/>
              </a:spcBef>
              <a:buFont typeface="Arial"/>
              <a:buNone/>
              <a:defRPr sz="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0200" b="1" dirty="0">
                <a:latin typeface="Berlin Sans FB Demi"/>
                <a:ea typeface="Berlin Sans FB Demi"/>
                <a:cs typeface="Berlin Sans FB Demi"/>
              </a:rPr>
              <a:t>Engraving Services</a:t>
            </a:r>
          </a:p>
          <a:p>
            <a:pPr>
              <a:defRPr/>
            </a:pPr>
            <a:r>
              <a:rPr lang="en-US" sz="4000" b="1" dirty="0">
                <a:latin typeface="Berlin Sans FB Demi"/>
                <a:ea typeface="Berlin Sans FB Demi"/>
                <a:cs typeface="Berlin Sans FB Demi"/>
                <a:hlinkClick r:id="rId3"/>
              </a:rPr>
              <a:t>94fss@gmail.com</a:t>
            </a:r>
            <a:endParaRPr lang="en-US" sz="4000" b="1" dirty="0">
              <a:latin typeface="Berlin Sans FB Demi"/>
              <a:ea typeface="Berlin Sans FB Demi"/>
              <a:cs typeface="Berlin Sans FB Demi"/>
            </a:endParaRPr>
          </a:p>
          <a:p>
            <a:pPr>
              <a:defRPr/>
            </a:pPr>
            <a:r>
              <a:rPr lang="en-US" sz="4000" b="1" dirty="0">
                <a:latin typeface="Berlin Sans FB Demi"/>
                <a:ea typeface="Berlin Sans FB Demi"/>
                <a:cs typeface="Berlin Sans FB Demi"/>
              </a:rPr>
              <a:t>678-655-4870</a:t>
            </a:r>
            <a:endParaRPr sz="4000" dirty="0">
              <a:latin typeface="Berlin Sans FB Demi"/>
              <a:ea typeface="Berlin Sans FB Demi"/>
              <a:cs typeface="Berlin Sans FB Demi"/>
            </a:endParaRPr>
          </a:p>
        </p:txBody>
      </p:sp>
      <p:sp>
        <p:nvSpPr>
          <p:cNvPr id="14" name="TextBox 13"/>
          <p:cNvSpPr txBox="1"/>
          <p:nvPr/>
        </p:nvSpPr>
        <p:spPr bwMode="auto">
          <a:xfrm>
            <a:off x="1375674" y="9509325"/>
            <a:ext cx="13849349" cy="5934074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Autofit/>
          </a:bodyPr>
          <a:lstStyle/>
          <a:p>
            <a:pPr algn="ctr">
              <a:defRPr/>
            </a:pPr>
            <a:endParaRPr lang="en-US" sz="3200" b="1" dirty="0">
              <a:solidFill>
                <a:srgbClr val="222222"/>
              </a:solidFill>
              <a:latin typeface="Myriad Pro"/>
              <a:ea typeface="Myriad Pro"/>
              <a:cs typeface="Myriad Pro"/>
            </a:endParaRPr>
          </a:p>
          <a:p>
            <a:pPr algn="ctr">
              <a:defRPr/>
            </a:pPr>
            <a:endParaRPr lang="en-US" sz="3200" b="1" dirty="0">
              <a:solidFill>
                <a:srgbClr val="222222"/>
              </a:solidFill>
              <a:latin typeface="Myriad Pro"/>
              <a:ea typeface="Myriad Pro"/>
              <a:cs typeface="Myriad Pro"/>
            </a:endParaRPr>
          </a:p>
          <a:p>
            <a:pPr algn="ctr">
              <a:defRPr/>
            </a:pPr>
            <a:endParaRPr sz="3200" b="1" i="0" u="none" dirty="0">
              <a:solidFill>
                <a:srgbClr val="222222"/>
              </a:solidFill>
              <a:latin typeface="Myriad Pro"/>
              <a:ea typeface="Myriad Pro"/>
              <a:cs typeface="Myriad Pro"/>
            </a:endParaRPr>
          </a:p>
        </p:txBody>
      </p:sp>
      <p:sp>
        <p:nvSpPr>
          <p:cNvPr id="15" name="TextBox 14"/>
          <p:cNvSpPr txBox="1"/>
          <p:nvPr/>
        </p:nvSpPr>
        <p:spPr bwMode="auto">
          <a:xfrm>
            <a:off x="3243372" y="4672577"/>
            <a:ext cx="10096715" cy="966227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 algn="ctr">
              <a:defRPr/>
            </a:pPr>
            <a:r>
              <a:rPr lang="en-US" sz="5500" b="1" dirty="0">
                <a:latin typeface="Myriad Pro"/>
                <a:ea typeface="Myriad Pro"/>
                <a:cs typeface="Myriad Pro"/>
              </a:rPr>
              <a:t>Make It Personal!</a:t>
            </a:r>
            <a:endParaRPr sz="5500" b="1" dirty="0">
              <a:latin typeface="Myriad Pro"/>
              <a:ea typeface="Myriad Pro"/>
              <a:cs typeface="Myriad Pro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460513" y="4869940"/>
            <a:ext cx="3095624" cy="285750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TextBox 17"/>
          <p:cNvSpPr txBox="1"/>
          <p:nvPr/>
        </p:nvSpPr>
        <p:spPr bwMode="auto">
          <a:xfrm>
            <a:off x="5809681" y="17150626"/>
            <a:ext cx="9253972" cy="3142912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 algn="ctr">
              <a:defRPr/>
            </a:pPr>
            <a:endParaRPr lang="en-US" sz="2400" b="1" dirty="0">
              <a:latin typeface="Myriad Pro"/>
              <a:ea typeface="Myriad Pro"/>
              <a:cs typeface="Myriad Pro"/>
            </a:endParaRPr>
          </a:p>
          <a:p>
            <a:pPr algn="ctr">
              <a:defRPr/>
            </a:pPr>
            <a:r>
              <a:rPr lang="en-US" sz="2400" b="1" i="0" u="none" strike="noStrike" cap="none" spc="0" dirty="0">
                <a:solidFill>
                  <a:srgbClr val="002060"/>
                </a:solidFill>
                <a:latin typeface="Myriad Pro"/>
                <a:ea typeface="Myriad Pro"/>
                <a:cs typeface="Myriad Pro"/>
              </a:rPr>
              <a:t>Some materials are not suitable for engraving services. </a:t>
            </a:r>
          </a:p>
          <a:p>
            <a:pPr algn="ctr">
              <a:defRPr/>
            </a:pPr>
            <a:r>
              <a:rPr lang="en-US" sz="2400" b="1" i="0" u="none" strike="noStrike" cap="none" spc="0" dirty="0">
                <a:solidFill>
                  <a:srgbClr val="002060"/>
                </a:solidFill>
                <a:latin typeface="Myriad Pro"/>
                <a:ea typeface="Myriad Pro"/>
                <a:cs typeface="Myriad Pro"/>
              </a:rPr>
              <a:t>Please plan for</a:t>
            </a:r>
            <a:r>
              <a:rPr lang="en-US" sz="2400" b="1" dirty="0">
                <a:solidFill>
                  <a:srgbClr val="002060"/>
                </a:solidFill>
                <a:latin typeface="Myriad Pro"/>
                <a:ea typeface="Myriad Pro"/>
                <a:cs typeface="Myriad Pro"/>
              </a:rPr>
              <a:t> 1 week for regular paid engraving requests.</a:t>
            </a:r>
          </a:p>
          <a:p>
            <a:pPr algn="ctr">
              <a:defRPr/>
            </a:pPr>
            <a:r>
              <a:rPr lang="en-US" sz="2400" b="1" dirty="0">
                <a:solidFill>
                  <a:srgbClr val="002060"/>
                </a:solidFill>
                <a:latin typeface="Myriad Pro"/>
                <a:ea typeface="Myriad Pro"/>
                <a:cs typeface="Myriad Pro"/>
              </a:rPr>
              <a:t>Large items or bulk items may require 2-3 weeks.</a:t>
            </a:r>
          </a:p>
          <a:p>
            <a:pPr algn="ctr">
              <a:defRPr/>
            </a:pPr>
            <a:r>
              <a:rPr lang="en-US" sz="2400" b="1" dirty="0">
                <a:solidFill>
                  <a:srgbClr val="002060"/>
                </a:solidFill>
                <a:latin typeface="Myriad Pro"/>
                <a:ea typeface="Myriad Pro"/>
                <a:cs typeface="Myriad Pro"/>
              </a:rPr>
              <a:t> </a:t>
            </a:r>
            <a:r>
              <a:rPr lang="en-US" sz="2400" b="1" i="0" u="none" strike="noStrike" cap="none" spc="0" dirty="0">
                <a:solidFill>
                  <a:srgbClr val="002060"/>
                </a:solidFill>
                <a:latin typeface="Myriad Pro"/>
                <a:ea typeface="Myriad Pro"/>
                <a:cs typeface="Myriad Pro"/>
              </a:rPr>
              <a:t>Completion times are</a:t>
            </a:r>
            <a:r>
              <a:rPr lang="en-US" sz="2400" b="1" dirty="0">
                <a:solidFill>
                  <a:srgbClr val="002060"/>
                </a:solidFill>
                <a:latin typeface="Myriad Pro"/>
                <a:ea typeface="Myriad Pro"/>
                <a:cs typeface="Myriad Pro"/>
              </a:rPr>
              <a:t> dependent upon business demands and staff availability</a:t>
            </a:r>
            <a:endParaRPr lang="en-US" sz="2400" b="1" i="0" u="none" strike="noStrike" cap="none" spc="0" dirty="0">
              <a:solidFill>
                <a:srgbClr val="002060"/>
              </a:solidFill>
              <a:latin typeface="Myriad Pro"/>
              <a:ea typeface="Myriad Pro"/>
              <a:cs typeface="Myriad Pro"/>
            </a:endParaRPr>
          </a:p>
          <a:p>
            <a:pPr algn="ctr">
              <a:defRPr/>
            </a:pPr>
            <a:r>
              <a:rPr lang="en-US" sz="2400" b="1" dirty="0">
                <a:solidFill>
                  <a:srgbClr val="002060"/>
                </a:solidFill>
                <a:latin typeface="Myriad Pro"/>
                <a:ea typeface="Myriad Pro"/>
                <a:cs typeface="Myriad Pro"/>
              </a:rPr>
              <a:t>Outdoor Recreation reserves the right to charge additional fees for “Rush order” requests.</a:t>
            </a:r>
            <a:endParaRPr lang="en-US" sz="2400" b="1" i="0" u="none" strike="noStrike" cap="none" spc="0" dirty="0">
              <a:solidFill>
                <a:srgbClr val="002060"/>
              </a:solidFill>
              <a:latin typeface="Myriad Pro"/>
              <a:ea typeface="Myriad Pro"/>
              <a:cs typeface="Myriad Pro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1806660" y="4896849"/>
            <a:ext cx="3095623" cy="285750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TextBox 19"/>
          <p:cNvSpPr txBox="1"/>
          <p:nvPr/>
        </p:nvSpPr>
        <p:spPr bwMode="auto">
          <a:xfrm>
            <a:off x="1494303" y="9123845"/>
            <a:ext cx="14002527" cy="5665380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800" b="1" u="sng" dirty="0">
              <a:solidFill>
                <a:srgbClr val="222222"/>
              </a:solidFill>
              <a:latin typeface="Myriad Pro"/>
              <a:ea typeface="Myriad Pro"/>
              <a:cs typeface="Myriad Pro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u="sng" dirty="0">
                <a:solidFill>
                  <a:srgbClr val="222222"/>
                </a:solidFill>
                <a:latin typeface="Myriad Pro"/>
                <a:ea typeface="Myriad Pro"/>
                <a:cs typeface="Myriad Pro"/>
              </a:rPr>
              <a:t>How To Request Engraving Services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800" b="1" u="sng" dirty="0">
              <a:solidFill>
                <a:srgbClr val="222222"/>
              </a:solidFill>
              <a:latin typeface="Myriad Pro"/>
              <a:ea typeface="Myriad Pro"/>
              <a:cs typeface="Myriad Pro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222222"/>
                </a:solidFill>
                <a:latin typeface="Myriad Pro"/>
                <a:ea typeface="Myriad Pro"/>
                <a:cs typeface="Myriad Pro"/>
              </a:rPr>
              <a:t>1. Visit bldg. 558 to complete your engraving request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i="0" dirty="0">
                <a:solidFill>
                  <a:srgbClr val="222222"/>
                </a:solidFill>
                <a:latin typeface="Myriad Pro"/>
                <a:ea typeface="Myriad Pro"/>
                <a:cs typeface="Myriad Pro"/>
              </a:rPr>
              <a:t>2. Provide the item you would like engraved or let us purchase it for you (additional charges will apply.)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222222"/>
                </a:solidFill>
                <a:latin typeface="Myriad Pro"/>
                <a:ea typeface="Myriad Pro"/>
                <a:cs typeface="Myriad Pro"/>
              </a:rPr>
              <a:t>3. Receive a quote for your request within 2 business days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i="0" dirty="0">
                <a:solidFill>
                  <a:srgbClr val="222222"/>
                </a:solidFill>
                <a:latin typeface="Myriad Pro"/>
                <a:ea typeface="Myriad Pro"/>
                <a:cs typeface="Myriad Pro"/>
              </a:rPr>
              <a:t>4. Pay for your request after quote is confirmed (cash, check, credit/debit)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222222"/>
                </a:solidFill>
                <a:latin typeface="Myriad Pro"/>
                <a:ea typeface="Myriad Pro"/>
                <a:cs typeface="Myriad Pro"/>
              </a:rPr>
              <a:t>5. Receive an email draft of your request (please check, spellings, fonts, graphics thoroughly-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i="0" dirty="0">
                <a:solidFill>
                  <a:srgbClr val="222222"/>
                </a:solidFill>
                <a:latin typeface="Myriad Pro"/>
                <a:ea typeface="Myriad Pro"/>
                <a:cs typeface="Myriad Pro"/>
              </a:rPr>
              <a:t>6. Approve your draft- upon confirmation of draft items will be engraved.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222222"/>
                </a:solidFill>
                <a:latin typeface="Myriad Pro"/>
                <a:ea typeface="Myriad Pro"/>
                <a:cs typeface="Myriad Pro"/>
              </a:rPr>
              <a:t>Errors after your proof will be at the requestors expense. ODR is not responsible for mistakes after proof is confirmed. </a:t>
            </a:r>
            <a:endParaRPr lang="en-US" sz="2400" b="1" i="0" dirty="0">
              <a:solidFill>
                <a:srgbClr val="222222"/>
              </a:solidFill>
              <a:latin typeface="Myriad Pro"/>
              <a:ea typeface="Myriad Pro"/>
              <a:cs typeface="Myriad Pro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222222"/>
                </a:solidFill>
                <a:latin typeface="Myriad Pro"/>
                <a:ea typeface="Myriad Pro"/>
                <a:cs typeface="Myriad Pro"/>
              </a:rPr>
              <a:t>7. Receive a pick-up email or phone call</a:t>
            </a:r>
            <a:endParaRPr lang="en-US" sz="2400" b="1" i="0" dirty="0">
              <a:solidFill>
                <a:srgbClr val="222222"/>
              </a:solidFill>
              <a:latin typeface="Myriad Pro"/>
              <a:ea typeface="Myriad Pro"/>
              <a:cs typeface="Myriad Pro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222222"/>
                </a:solidFill>
                <a:latin typeface="Myriad Pro"/>
                <a:ea typeface="Myriad Pro"/>
                <a:cs typeface="Myriad Pro"/>
              </a:rPr>
              <a:t>8. Receive your completed order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i="1" dirty="0">
                <a:solidFill>
                  <a:srgbClr val="C00000"/>
                </a:solidFill>
                <a:latin typeface="Myriad Pro"/>
                <a:ea typeface="Myriad Pro"/>
                <a:cs typeface="Myriad Pro"/>
              </a:rPr>
              <a:t>*Engraving requests intended to be paid for with GPC card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i="1" dirty="0">
                <a:solidFill>
                  <a:srgbClr val="C00000"/>
                </a:solidFill>
                <a:latin typeface="Myriad Pro"/>
                <a:ea typeface="Myriad Pro"/>
                <a:cs typeface="Myriad Pro"/>
              </a:rPr>
              <a:t>GPC request must be accompanied with an approval letter from your AO. 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400" b="1" i="1" dirty="0">
              <a:solidFill>
                <a:srgbClr val="C00000"/>
              </a:solidFill>
              <a:latin typeface="Myriad Pro"/>
              <a:ea typeface="Myriad Pro"/>
              <a:cs typeface="Myriad Pro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i="1" dirty="0">
                <a:solidFill>
                  <a:srgbClr val="C00000"/>
                </a:solidFill>
                <a:latin typeface="Myriad Pro"/>
                <a:ea typeface="Myriad Pro"/>
                <a:cs typeface="Myriad Pro"/>
              </a:rPr>
              <a:t>*Engraved items will not leave ODR without balances paid in full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400" b="1" i="1" dirty="0">
              <a:solidFill>
                <a:srgbClr val="C00000"/>
              </a:solidFill>
              <a:latin typeface="Myriad Pro"/>
              <a:ea typeface="Myriad Pro"/>
              <a:cs typeface="Myriad Pro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400" b="1" i="1" dirty="0">
              <a:solidFill>
                <a:srgbClr val="C00000"/>
              </a:solidFill>
              <a:latin typeface="Myriad Pro"/>
              <a:ea typeface="Myriad Pro"/>
              <a:cs typeface="Myriad Pro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400" b="1" i="1" dirty="0">
              <a:solidFill>
                <a:srgbClr val="C00000"/>
              </a:solidFill>
              <a:latin typeface="Myriad Pro"/>
              <a:ea typeface="Myriad Pro"/>
              <a:cs typeface="Myriad Pro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sz="3200" b="1" i="0" u="none" dirty="0">
              <a:solidFill>
                <a:srgbClr val="222222"/>
              </a:solidFill>
              <a:latin typeface="Myriad Pro"/>
              <a:ea typeface="Myriad Pro"/>
              <a:cs typeface="Myriad Pr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 Them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343</TotalTime>
  <Words>319</Words>
  <Application>Microsoft Office PowerPoint</Application>
  <DocSecurity>0</DocSecurity>
  <PresentationFormat>Custom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Berlin Sans FB Demi</vt:lpstr>
      <vt:lpstr>Calibri</vt:lpstr>
      <vt:lpstr>Calibri Light</vt:lpstr>
      <vt:lpstr>Myriad Pro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GIFFORDPC</dc:creator>
  <cp:keywords/>
  <dc:description/>
  <cp:lastModifiedBy>Eden Nastal</cp:lastModifiedBy>
  <cp:revision>61</cp:revision>
  <cp:lastPrinted>2021-10-28T20:03:01Z</cp:lastPrinted>
  <dcterms:created xsi:type="dcterms:W3CDTF">2021-05-12T00:43:04Z</dcterms:created>
  <dcterms:modified xsi:type="dcterms:W3CDTF">2021-10-29T12:08:15Z</dcterms:modified>
  <cp:category/>
  <dc:identifier/>
  <cp:contentStatus/>
  <dc:language/>
  <cp:version/>
</cp:coreProperties>
</file>