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6459200" cy="21945600"/>
  <p:notesSz cx="7010400" cy="92964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187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1234440" y="3591562"/>
            <a:ext cx="13990320" cy="7640320"/>
          </a:xfrm>
        </p:spPr>
        <p:txBody>
          <a:bodyPr anchor="b"/>
          <a:lstStyle>
            <a:lvl1pPr algn="ctr">
              <a:defRPr sz="108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2057400" y="11526522"/>
            <a:ext cx="12344400" cy="5298438"/>
          </a:xfrm>
        </p:spPr>
        <p:txBody>
          <a:bodyPr/>
          <a:lstStyle>
            <a:lvl1pPr marL="0" indent="0" algn="ctr">
              <a:buNone/>
              <a:defRPr sz="430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50"/>
            </a:lvl3pPr>
            <a:lvl4pPr marL="2468880" indent="0" algn="ctr">
              <a:buNone/>
              <a:defRPr sz="2900"/>
            </a:lvl4pPr>
            <a:lvl5pPr marL="3291840" indent="0" algn="ctr">
              <a:buNone/>
              <a:defRPr sz="2900"/>
            </a:lvl5pPr>
            <a:lvl6pPr marL="4114800" indent="0" algn="ctr">
              <a:buNone/>
              <a:defRPr sz="2900"/>
            </a:lvl6pPr>
            <a:lvl7pPr marL="4937760" indent="0" algn="ctr">
              <a:buNone/>
              <a:defRPr sz="2900"/>
            </a:lvl7pPr>
            <a:lvl8pPr marL="5760720" indent="0" algn="ctr">
              <a:buNone/>
              <a:defRPr sz="2900"/>
            </a:lvl8pPr>
            <a:lvl9pPr marL="6583680" indent="0" algn="ctr">
              <a:buNone/>
              <a:defRPr sz="29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11778616" y="1168400"/>
            <a:ext cx="3549015" cy="18597882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1131571" y="1168400"/>
            <a:ext cx="10441305" cy="18597882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122998" y="5471167"/>
            <a:ext cx="14196060" cy="9128758"/>
          </a:xfrm>
        </p:spPr>
        <p:txBody>
          <a:bodyPr anchor="b"/>
          <a:lstStyle>
            <a:lvl1pPr>
              <a:defRPr sz="108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22998" y="14686287"/>
            <a:ext cx="14196060" cy="4800598"/>
          </a:xfrm>
        </p:spPr>
        <p:txBody>
          <a:bodyPr/>
          <a:lstStyle>
            <a:lvl1pPr marL="0" indent="0">
              <a:buNone/>
              <a:defRPr sz="430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1131570" y="5842000"/>
            <a:ext cx="6995160" cy="13924282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32470" y="5842000"/>
            <a:ext cx="6995160" cy="13924282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133714" y="1168405"/>
            <a:ext cx="14196060" cy="424180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33716" y="5379722"/>
            <a:ext cx="6963012" cy="2636518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50" b="1"/>
            </a:lvl3pPr>
            <a:lvl4pPr marL="2468880" indent="0">
              <a:buNone/>
              <a:defRPr sz="2900" b="1"/>
            </a:lvl4pPr>
            <a:lvl5pPr marL="3291840" indent="0">
              <a:buNone/>
              <a:defRPr sz="2900" b="1"/>
            </a:lvl5pPr>
            <a:lvl6pPr marL="4114800" indent="0">
              <a:buNone/>
              <a:defRPr sz="2900" b="1"/>
            </a:lvl6pPr>
            <a:lvl7pPr marL="4937760" indent="0">
              <a:buNone/>
              <a:defRPr sz="2900" b="1"/>
            </a:lvl7pPr>
            <a:lvl8pPr marL="5760720" indent="0">
              <a:buNone/>
              <a:defRPr sz="2900" b="1"/>
            </a:lvl8pPr>
            <a:lvl9pPr marL="6583680" indent="0">
              <a:buNone/>
              <a:defRPr sz="2900" b="1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1133716" y="8016240"/>
            <a:ext cx="6963012" cy="11790682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8332471" y="5379722"/>
            <a:ext cx="6997304" cy="2636518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50" b="1"/>
            </a:lvl3pPr>
            <a:lvl4pPr marL="2468880" indent="0">
              <a:buNone/>
              <a:defRPr sz="2900" b="1"/>
            </a:lvl4pPr>
            <a:lvl5pPr marL="3291840" indent="0">
              <a:buNone/>
              <a:defRPr sz="2900" b="1"/>
            </a:lvl5pPr>
            <a:lvl6pPr marL="4114800" indent="0">
              <a:buNone/>
              <a:defRPr sz="2900" b="1"/>
            </a:lvl6pPr>
            <a:lvl7pPr marL="4937760" indent="0">
              <a:buNone/>
              <a:defRPr sz="2900" b="1"/>
            </a:lvl7pPr>
            <a:lvl8pPr marL="5760720" indent="0">
              <a:buNone/>
              <a:defRPr sz="2900" b="1"/>
            </a:lvl8pPr>
            <a:lvl9pPr marL="6583680" indent="0">
              <a:buNone/>
              <a:defRPr sz="2900" b="1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8332471" y="8016240"/>
            <a:ext cx="6997304" cy="11790682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997304" y="3159765"/>
            <a:ext cx="8332470" cy="15595600"/>
          </a:xfrm>
        </p:spPr>
        <p:txBody>
          <a:bodyPr/>
          <a:lstStyle>
            <a:lvl1pPr>
              <a:defRPr sz="5750"/>
            </a:lvl1pPr>
            <a:lvl2pPr>
              <a:defRPr sz="505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900"/>
            </a:lvl1pPr>
            <a:lvl2pPr marL="822960" indent="0">
              <a:buNone/>
              <a:defRPr sz="2500"/>
            </a:lvl2pPr>
            <a:lvl3pPr marL="1645920" indent="0">
              <a:buNone/>
              <a:defRPr sz="215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5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6997304" y="3159765"/>
            <a:ext cx="8332470" cy="15595600"/>
          </a:xfrm>
        </p:spPr>
        <p:txBody>
          <a:bodyPr anchor="t"/>
          <a:lstStyle>
            <a:lvl1pPr marL="0" indent="0">
              <a:buNone/>
              <a:defRPr sz="5750"/>
            </a:lvl1pPr>
            <a:lvl2pPr marL="822960" indent="0">
              <a:buNone/>
              <a:defRPr sz="5050"/>
            </a:lvl2pPr>
            <a:lvl3pPr marL="1645920" indent="0">
              <a:buNone/>
              <a:defRPr sz="430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pPr>
              <a:defRPr/>
            </a:pPr>
            <a:r>
              <a:rPr lang="en-US"/>
              <a:t>Click icon to add picture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900"/>
            </a:lvl1pPr>
            <a:lvl2pPr marL="822960" indent="0">
              <a:buNone/>
              <a:defRPr sz="2500"/>
            </a:lvl2pPr>
            <a:lvl3pPr marL="1645920" indent="0">
              <a:buNone/>
              <a:defRPr sz="215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1131570" y="1168405"/>
            <a:ext cx="141960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31570" y="5842000"/>
            <a:ext cx="141960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113157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CFEA40-132F-4E27-B43B-D5E19434D8F3}" type="datetimeFigureOut">
              <a:rPr lang="en-US"/>
              <a:t>10/29/2021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5452110" y="20340325"/>
            <a:ext cx="55549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162431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E5A2D6-426B-466C-9AA9-222119D1F5EE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645920">
        <a:lnSpc>
          <a:spcPct val="90000"/>
        </a:lnSpc>
        <a:spcBef>
          <a:spcPts val="0"/>
        </a:spcBef>
        <a:buNone/>
        <a:defRPr sz="79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>
        <a:lnSpc>
          <a:spcPct val="90000"/>
        </a:lnSpc>
        <a:spcBef>
          <a:spcPts val="1800"/>
        </a:spcBef>
        <a:buFont typeface="Arial"/>
        <a:buChar char="•"/>
        <a:defRPr sz="505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>
        <a:lnSpc>
          <a:spcPct val="90000"/>
        </a:lnSpc>
        <a:spcBef>
          <a:spcPts val="900"/>
        </a:spcBef>
        <a:buFont typeface="Arial"/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>
        <a:lnSpc>
          <a:spcPct val="90000"/>
        </a:lnSpc>
        <a:spcBef>
          <a:spcPts val="900"/>
        </a:spcBef>
        <a:buFont typeface="Arial"/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>
        <a:lnSpc>
          <a:spcPct val="90000"/>
        </a:lnSpc>
        <a:spcBef>
          <a:spcPts val="900"/>
        </a:spcBef>
        <a:buFont typeface="Arial"/>
        <a:buChar char="•"/>
        <a:defRPr sz="325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>
        <a:lnSpc>
          <a:spcPct val="90000"/>
        </a:lnSpc>
        <a:spcBef>
          <a:spcPts val="900"/>
        </a:spcBef>
        <a:buFont typeface="Arial"/>
        <a:buChar char="•"/>
        <a:defRPr sz="325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>
        <a:lnSpc>
          <a:spcPct val="90000"/>
        </a:lnSpc>
        <a:spcBef>
          <a:spcPts val="900"/>
        </a:spcBef>
        <a:buFont typeface="Arial"/>
        <a:buChar char="•"/>
        <a:defRPr sz="325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>
        <a:lnSpc>
          <a:spcPct val="90000"/>
        </a:lnSpc>
        <a:spcBef>
          <a:spcPts val="900"/>
        </a:spcBef>
        <a:buFont typeface="Arial"/>
        <a:buChar char="•"/>
        <a:defRPr sz="325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>
        <a:lnSpc>
          <a:spcPct val="90000"/>
        </a:lnSpc>
        <a:spcBef>
          <a:spcPts val="900"/>
        </a:spcBef>
        <a:buFont typeface="Arial"/>
        <a:buChar char="•"/>
        <a:defRPr sz="325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>
        <a:lnSpc>
          <a:spcPct val="90000"/>
        </a:lnSpc>
        <a:spcBef>
          <a:spcPts val="900"/>
        </a:spcBef>
        <a:buFont typeface="Arial"/>
        <a:buChar char="•"/>
        <a:defRPr sz="32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>
        <a:defRPr sz="325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>
        <a:defRPr sz="325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>
        <a:defRPr sz="325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>
        <a:defRPr sz="325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>
        <a:defRPr sz="325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>
        <a:defRPr sz="325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>
        <a:defRPr sz="325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>
        <a:defRPr sz="325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>
        <a:defRPr sz="32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5581852" y="17296644"/>
            <a:ext cx="9412461" cy="3588618"/>
          </a:xfrm>
          <a:prstGeom prst="rect">
            <a:avLst/>
          </a:prstGeom>
          <a:solidFill>
            <a:srgbClr val="B4B5B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2000"/>
          </a:p>
        </p:txBody>
      </p:sp>
      <p:sp>
        <p:nvSpPr>
          <p:cNvPr id="6" name="Rectangle 5"/>
          <p:cNvSpPr/>
          <p:nvPr/>
        </p:nvSpPr>
        <p:spPr bwMode="auto">
          <a:xfrm>
            <a:off x="671624" y="657224"/>
            <a:ext cx="15144749" cy="20716874"/>
          </a:xfrm>
          <a:prstGeom prst="rect">
            <a:avLst/>
          </a:prstGeom>
          <a:noFill/>
          <a:ln w="381000" cap="flat" cmpd="sng" algn="ctr">
            <a:solidFill>
              <a:schemeClr val="accent1">
                <a:shade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Oval 6"/>
          <p:cNvSpPr/>
          <p:nvPr/>
        </p:nvSpPr>
        <p:spPr bwMode="auto">
          <a:xfrm>
            <a:off x="1256731" y="466724"/>
            <a:ext cx="13968292" cy="7905749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 bwMode="auto">
          <a:xfrm>
            <a:off x="1004999" y="4238624"/>
            <a:ext cx="14525624" cy="600074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62"/>
          <p:cNvSpPr/>
          <p:nvPr/>
        </p:nvSpPr>
        <p:spPr bwMode="auto">
          <a:xfrm>
            <a:off x="1242346" y="4559931"/>
            <a:ext cx="14002527" cy="7393943"/>
          </a:xfrm>
          <a:prstGeom prst="rect">
            <a:avLst/>
          </a:prstGeom>
          <a:solidFill>
            <a:srgbClr val="3BA9E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1400"/>
          </a:p>
        </p:txBody>
      </p:sp>
      <p:sp>
        <p:nvSpPr>
          <p:cNvPr id="10" name="Rectangle 8"/>
          <p:cNvSpPr/>
          <p:nvPr/>
        </p:nvSpPr>
        <p:spPr bwMode="auto">
          <a:xfrm>
            <a:off x="1289971" y="12217566"/>
            <a:ext cx="8465795" cy="4794676"/>
          </a:xfrm>
          <a:prstGeom prst="rect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en-US" sz="2000"/>
          </a:p>
        </p:txBody>
      </p:sp>
      <p:pic>
        <p:nvPicPr>
          <p:cNvPr id="11" name="Picture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289971" y="17469549"/>
            <a:ext cx="3548745" cy="3337737"/>
          </a:xfrm>
          <a:prstGeom prst="rect">
            <a:avLst/>
          </a:prstGeom>
        </p:spPr>
      </p:pic>
      <p:sp>
        <p:nvSpPr>
          <p:cNvPr id="12" name="Subtitle 2"/>
          <p:cNvSpPr txBox="1"/>
          <p:nvPr/>
        </p:nvSpPr>
        <p:spPr bwMode="auto">
          <a:xfrm>
            <a:off x="2362244" y="1266334"/>
            <a:ext cx="11858973" cy="2170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35309">
              <a:lnSpc>
                <a:spcPct val="90000"/>
              </a:lnSpc>
              <a:spcBef>
                <a:spcPts val="366"/>
              </a:spcBef>
              <a:buFont typeface="Arial"/>
              <a:buNone/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7654" indent="0" algn="ctr" defTabSz="335309">
              <a:lnSpc>
                <a:spcPct val="90000"/>
              </a:lnSpc>
              <a:spcBef>
                <a:spcPts val="182"/>
              </a:spcBef>
              <a:buFont typeface="Arial"/>
              <a:buNone/>
              <a:defRPr sz="7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5309" indent="0" algn="ctr" defTabSz="335309">
              <a:lnSpc>
                <a:spcPct val="90000"/>
              </a:lnSpc>
              <a:spcBef>
                <a:spcPts val="182"/>
              </a:spcBef>
              <a:buFont typeface="Arial"/>
              <a:buNone/>
              <a:defRPr sz="6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2965" indent="0" algn="ctr" defTabSz="335309">
              <a:lnSpc>
                <a:spcPct val="90000"/>
              </a:lnSpc>
              <a:spcBef>
                <a:spcPts val="182"/>
              </a:spcBef>
              <a:buFont typeface="Arial"/>
              <a:buNone/>
              <a:defRPr sz="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0620" indent="0" algn="ctr" defTabSz="335309">
              <a:lnSpc>
                <a:spcPct val="90000"/>
              </a:lnSpc>
              <a:spcBef>
                <a:spcPts val="182"/>
              </a:spcBef>
              <a:buFont typeface="Arial"/>
              <a:buNone/>
              <a:defRPr sz="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8275" indent="0" algn="ctr" defTabSz="335309">
              <a:lnSpc>
                <a:spcPct val="90000"/>
              </a:lnSpc>
              <a:spcBef>
                <a:spcPts val="182"/>
              </a:spcBef>
              <a:buFont typeface="Arial"/>
              <a:buNone/>
              <a:defRPr sz="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5930" indent="0" algn="ctr" defTabSz="335309">
              <a:lnSpc>
                <a:spcPct val="90000"/>
              </a:lnSpc>
              <a:spcBef>
                <a:spcPts val="182"/>
              </a:spcBef>
              <a:buFont typeface="Arial"/>
              <a:buNone/>
              <a:defRPr sz="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3586" indent="0" algn="ctr" defTabSz="335309">
              <a:lnSpc>
                <a:spcPct val="90000"/>
              </a:lnSpc>
              <a:spcBef>
                <a:spcPts val="182"/>
              </a:spcBef>
              <a:buFont typeface="Arial"/>
              <a:buNone/>
              <a:defRPr sz="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1241" indent="0" algn="ctr" defTabSz="335309">
              <a:lnSpc>
                <a:spcPct val="90000"/>
              </a:lnSpc>
              <a:spcBef>
                <a:spcPts val="182"/>
              </a:spcBef>
              <a:buFont typeface="Arial"/>
              <a:buNone/>
              <a:defRPr sz="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200" b="1" dirty="0">
                <a:latin typeface="Berlin Sans FB Demi"/>
                <a:ea typeface="Berlin Sans FB Demi"/>
                <a:cs typeface="Berlin Sans FB Demi"/>
              </a:rPr>
              <a:t>Recreational Vehicle Storage</a:t>
            </a:r>
            <a:endParaRPr sz="10200" dirty="0">
              <a:latin typeface="Berlin Sans FB Demi"/>
              <a:ea typeface="Berlin Sans FB Demi"/>
              <a:cs typeface="Berlin Sans FB Demi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1385599" y="6007178"/>
            <a:ext cx="13849349" cy="593407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222222"/>
                </a:solidFill>
                <a:latin typeface="Myriad Pro"/>
                <a:ea typeface="Myriad Pro"/>
                <a:cs typeface="Myriad Pro"/>
              </a:rPr>
              <a:t>Outdoor Recreation offers a limited number of outdoor storage spaces for a variety of recreational vehicles. </a:t>
            </a:r>
          </a:p>
          <a:p>
            <a:pPr algn="ctr">
              <a:defRPr/>
            </a:pPr>
            <a:endParaRPr lang="en-US" sz="3200" b="1" dirty="0">
              <a:solidFill>
                <a:srgbClr val="222222"/>
              </a:solidFill>
              <a:latin typeface="Myriad Pro"/>
              <a:ea typeface="Myriad Pro"/>
              <a:cs typeface="Myriad Pro"/>
            </a:endParaRPr>
          </a:p>
          <a:p>
            <a:pPr algn="ctr">
              <a:defRPr/>
            </a:pPr>
            <a:r>
              <a:rPr lang="en-US" sz="3200" b="1" dirty="0">
                <a:solidFill>
                  <a:srgbClr val="222222"/>
                </a:solidFill>
                <a:latin typeface="Myriad Pro"/>
                <a:ea typeface="Myriad Pro"/>
                <a:cs typeface="Myriad Pro"/>
              </a:rPr>
              <a:t>*Boats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222222"/>
                </a:solidFill>
                <a:latin typeface="Myriad Pro"/>
                <a:ea typeface="Myriad Pro"/>
                <a:cs typeface="Myriad Pro"/>
              </a:rPr>
              <a:t>*Utility &amp; Cargo Trailers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222222"/>
                </a:solidFill>
                <a:latin typeface="Myriad Pro"/>
                <a:ea typeface="Myriad Pro"/>
                <a:cs typeface="Myriad Pro"/>
              </a:rPr>
              <a:t>*Motorhomes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222222"/>
                </a:solidFill>
                <a:latin typeface="Myriad Pro"/>
                <a:ea typeface="Myriad Pro"/>
                <a:cs typeface="Myriad Pro"/>
              </a:rPr>
              <a:t>*Travel Trailers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222222"/>
                </a:solidFill>
                <a:latin typeface="Myriad Pro"/>
                <a:ea typeface="Myriad Pro"/>
                <a:cs typeface="Myriad Pro"/>
              </a:rPr>
              <a:t>*Passenger vehicles must be stored on a trailer</a:t>
            </a:r>
          </a:p>
          <a:p>
            <a:pPr algn="ctr">
              <a:defRPr/>
            </a:pPr>
            <a:endParaRPr lang="en-US" sz="3200" b="1" dirty="0">
              <a:solidFill>
                <a:srgbClr val="222222"/>
              </a:solidFill>
              <a:latin typeface="Myriad Pro"/>
              <a:ea typeface="Myriad Pro"/>
              <a:cs typeface="Myriad Pro"/>
            </a:endParaRPr>
          </a:p>
          <a:p>
            <a:pPr algn="ctr">
              <a:defRPr/>
            </a:pPr>
            <a:r>
              <a:rPr lang="en-US" sz="3200" b="1" dirty="0">
                <a:solidFill>
                  <a:srgbClr val="222222"/>
                </a:solidFill>
                <a:latin typeface="Myriad Pro"/>
                <a:ea typeface="Myriad Pro"/>
                <a:cs typeface="Myriad Pro"/>
              </a:rPr>
              <a:t>All personal property stored in our lot must have current registration, proof of insurance and be “roadworthy” at all times. </a:t>
            </a:r>
          </a:p>
          <a:p>
            <a:pPr algn="ctr">
              <a:defRPr/>
            </a:pPr>
            <a:endParaRPr lang="en-US" sz="3200" b="1" dirty="0">
              <a:solidFill>
                <a:srgbClr val="222222"/>
              </a:solidFill>
              <a:latin typeface="Myriad Pro"/>
              <a:ea typeface="Myriad Pro"/>
              <a:cs typeface="Myriad Pro"/>
            </a:endParaRPr>
          </a:p>
          <a:p>
            <a:pPr algn="ctr">
              <a:defRPr/>
            </a:pPr>
            <a:endParaRPr lang="en-US" sz="3200" b="1" dirty="0">
              <a:solidFill>
                <a:srgbClr val="222222"/>
              </a:solidFill>
              <a:latin typeface="Myriad Pro"/>
              <a:ea typeface="Myriad Pro"/>
              <a:cs typeface="Myriad Pro"/>
            </a:endParaRPr>
          </a:p>
          <a:p>
            <a:pPr algn="ctr">
              <a:defRPr/>
            </a:pPr>
            <a:endParaRPr sz="3200" b="1" i="0" u="none" dirty="0">
              <a:solidFill>
                <a:srgbClr val="222222"/>
              </a:solidFill>
              <a:latin typeface="Myriad Pro"/>
              <a:ea typeface="Myriad Pro"/>
              <a:cs typeface="Myriad Pro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3243372" y="4672577"/>
            <a:ext cx="10096715" cy="966227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en-US" sz="5500" b="1" i="0" u="none" strike="noStrike" cap="none" spc="0" dirty="0">
                <a:solidFill>
                  <a:schemeClr val="tx1"/>
                </a:solidFill>
                <a:latin typeface="Myriad Pro"/>
                <a:ea typeface="Myriad Pro"/>
                <a:cs typeface="Myriad Pro"/>
              </a:rPr>
              <a:t>Limited Spaces Available</a:t>
            </a:r>
            <a:endParaRPr sz="5500" b="1" dirty="0">
              <a:latin typeface="Myriad Pro"/>
              <a:ea typeface="Myriad Pro"/>
              <a:cs typeface="Myriad Pro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496628" y="5709556"/>
            <a:ext cx="3095624" cy="28575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TextBox 17"/>
          <p:cNvSpPr txBox="1"/>
          <p:nvPr/>
        </p:nvSpPr>
        <p:spPr bwMode="auto">
          <a:xfrm>
            <a:off x="5920352" y="17770396"/>
            <a:ext cx="8352104" cy="23803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en-US" sz="3600" b="1" i="0" u="none" strike="noStrike" cap="none" spc="0" dirty="0">
                <a:solidFill>
                  <a:schemeClr val="tx1"/>
                </a:solidFill>
                <a:latin typeface="Myriad Pro"/>
                <a:ea typeface="Myriad Pro"/>
                <a:cs typeface="Myriad Pro"/>
              </a:rPr>
              <a:t>Call or email us for more details or to be added to the waiting list</a:t>
            </a:r>
          </a:p>
          <a:p>
            <a:pPr algn="ctr">
              <a:defRPr/>
            </a:pPr>
            <a:r>
              <a:rPr lang="en-US" sz="3600" b="1">
                <a:latin typeface="Myriad Pro"/>
                <a:ea typeface="Myriad Pro"/>
                <a:cs typeface="Myriad Pro"/>
              </a:rPr>
              <a:t>678-655-4870</a:t>
            </a:r>
            <a:br>
              <a:rPr lang="en-US" sz="3600" b="1" i="0" u="none" strike="noStrike" cap="none" spc="0" dirty="0">
                <a:solidFill>
                  <a:schemeClr val="tx1"/>
                </a:solidFill>
                <a:latin typeface="Myriad Pro"/>
                <a:ea typeface="Myriad Pro"/>
                <a:cs typeface="Myriad Pro"/>
              </a:rPr>
            </a:br>
            <a:r>
              <a:rPr lang="en-US" sz="3600" b="1" i="0" strike="noStrike" cap="none" spc="0" dirty="0">
                <a:latin typeface="Myriad Pro"/>
                <a:ea typeface="Myriad Pro"/>
                <a:cs typeface="Myriad Pro"/>
              </a:rPr>
              <a:t>94fssodr@gmail.com</a:t>
            </a:r>
            <a:endParaRPr lang="en-US" sz="3600" b="1" i="0" u="none" strike="noStrike" cap="none" spc="0" dirty="0">
              <a:solidFill>
                <a:schemeClr val="tx1"/>
              </a:solidFill>
              <a:latin typeface="Myriad Pro"/>
              <a:ea typeface="Myriad Pro"/>
              <a:cs typeface="Myriad Pro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734231" y="5638804"/>
            <a:ext cx="3095623" cy="28575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TextBox 19"/>
          <p:cNvSpPr txBox="1"/>
          <p:nvPr/>
        </p:nvSpPr>
        <p:spPr bwMode="auto">
          <a:xfrm>
            <a:off x="1474197" y="12278127"/>
            <a:ext cx="8215312" cy="467745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0" u="sng" dirty="0">
                <a:solidFill>
                  <a:srgbClr val="222222"/>
                </a:solidFill>
                <a:latin typeface="Myriad Pro"/>
                <a:ea typeface="Myriad Pro"/>
                <a:cs typeface="Myriad Pro"/>
              </a:rPr>
              <a:t>2021/2022 Pricing</a:t>
            </a:r>
            <a:endParaRPr lang="en-US" sz="4400" b="1" u="sng" dirty="0">
              <a:solidFill>
                <a:srgbClr val="222222"/>
              </a:solidFill>
              <a:latin typeface="Myriad Pro"/>
              <a:ea typeface="Myriad Pro"/>
              <a:cs typeface="Myriad Pro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222222"/>
                </a:solidFill>
                <a:latin typeface="Myriad Pro"/>
                <a:ea typeface="Myriad Pro"/>
                <a:cs typeface="Myriad Pro"/>
              </a:rPr>
              <a:t>Under 30 feet- $45 per month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0" u="none" dirty="0">
                <a:solidFill>
                  <a:srgbClr val="222222"/>
                </a:solidFill>
                <a:latin typeface="Myriad Pro"/>
                <a:ea typeface="Myriad Pro"/>
                <a:cs typeface="Myriad Pro"/>
              </a:rPr>
              <a:t>Over 31 feet- $65 per month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222222"/>
                </a:solidFill>
                <a:latin typeface="Myriad Pro"/>
                <a:ea typeface="Myriad Pro"/>
                <a:cs typeface="Myriad Pro"/>
              </a:rPr>
              <a:t>Advance payment of 12 months with cash, credit, debit or check receive 1 month FREE!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222222"/>
                </a:solidFill>
                <a:latin typeface="Myriad Pro"/>
                <a:ea typeface="Myriad Pro"/>
                <a:cs typeface="Myriad Pro"/>
              </a:rPr>
              <a:t>As of December 2021 all monthly storage agreement fees will be collected via automated debit. </a:t>
            </a:r>
            <a:endParaRPr lang="en-US" sz="2400" i="0" u="none" dirty="0">
              <a:solidFill>
                <a:srgbClr val="222222"/>
              </a:solidFill>
              <a:latin typeface="Myriad Pro"/>
              <a:ea typeface="Myriad Pro"/>
              <a:cs typeface="Myriad Pro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222222"/>
              </a:solidFill>
              <a:latin typeface="Myriad Pro"/>
              <a:ea typeface="Myriad Pro"/>
              <a:cs typeface="Myriad Pro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3200" b="1" i="0" u="none" dirty="0">
              <a:solidFill>
                <a:srgbClr val="222222"/>
              </a:solidFill>
              <a:latin typeface="Myriad Pro"/>
              <a:ea typeface="Myriad Pro"/>
              <a:cs typeface="Myriad Pro"/>
            </a:endParaRPr>
          </a:p>
        </p:txBody>
      </p:sp>
      <p:pic>
        <p:nvPicPr>
          <p:cNvPr id="1026" name="Picture 2" descr="9bae8a10-2369-407c-a4dc-45a7d3ac8a22@NAMP1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4231" y="12217566"/>
            <a:ext cx="5100082" cy="467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140</Words>
  <Application>Microsoft Office PowerPoint</Application>
  <DocSecurity>0</DocSecurity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Berlin Sans FB Demi</vt:lpstr>
      <vt:lpstr>Calibri</vt:lpstr>
      <vt:lpstr>Calibri Light</vt:lpstr>
      <vt:lpstr>Myriad Pro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GIFFORDPC</dc:creator>
  <cp:keywords/>
  <dc:description/>
  <cp:lastModifiedBy>Eden Nastal</cp:lastModifiedBy>
  <cp:revision>54</cp:revision>
  <cp:lastPrinted>2021-10-28T20:03:01Z</cp:lastPrinted>
  <dcterms:created xsi:type="dcterms:W3CDTF">2021-05-12T00:43:04Z</dcterms:created>
  <dcterms:modified xsi:type="dcterms:W3CDTF">2021-10-29T12:07:43Z</dcterms:modified>
  <cp:category/>
  <dc:identifier/>
  <cp:contentStatus/>
  <dc:language/>
  <cp:version/>
</cp:coreProperties>
</file>