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12"/>
  </p:notesMasterIdLst>
  <p:handoutMasterIdLst>
    <p:handoutMasterId r:id="rId13"/>
  </p:handoutMasterIdLst>
  <p:sldIdLst>
    <p:sldId id="322" r:id="rId6"/>
    <p:sldId id="332" r:id="rId7"/>
    <p:sldId id="335" r:id="rId8"/>
    <p:sldId id="334" r:id="rId9"/>
    <p:sldId id="336" r:id="rId10"/>
    <p:sldId id="333"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214230-24DE-4631-AB84-3295F9F165EC}" v="1" dt="2023-08-29T13:44:59.6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36" autoAdjust="0"/>
  </p:normalViewPr>
  <p:slideViewPr>
    <p:cSldViewPr snapToGrid="0">
      <p:cViewPr varScale="1">
        <p:scale>
          <a:sx n="112" d="100"/>
          <a:sy n="112" d="100"/>
        </p:scale>
        <p:origin x="1620" y="102"/>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MAN, ALEXANDER CIV USAF AFRC 94 FSS/94 FSS/FSV" userId="898c1ad2-0216-4098-ad6a-2d338f9a5e9c" providerId="ADAL" clId="{C2214230-24DE-4631-AB84-3295F9F165EC}"/>
    <pc:docChg chg="undo custSel modSld">
      <pc:chgData name="ROMAN, ALEXANDER CIV USAF AFRC 94 FSS/94 FSS/FSV" userId="898c1ad2-0216-4098-ad6a-2d338f9a5e9c" providerId="ADAL" clId="{C2214230-24DE-4631-AB84-3295F9F165EC}" dt="2023-08-29T14:42:22.161" v="106" actId="20577"/>
      <pc:docMkLst>
        <pc:docMk/>
      </pc:docMkLst>
      <pc:sldChg chg="modSp mod">
        <pc:chgData name="ROMAN, ALEXANDER CIV USAF AFRC 94 FSS/94 FSS/FSV" userId="898c1ad2-0216-4098-ad6a-2d338f9a5e9c" providerId="ADAL" clId="{C2214230-24DE-4631-AB84-3295F9F165EC}" dt="2023-08-29T14:42:22.161" v="106" actId="20577"/>
        <pc:sldMkLst>
          <pc:docMk/>
          <pc:sldMk cId="3264928111" sldId="333"/>
        </pc:sldMkLst>
        <pc:spChg chg="mod">
          <ac:chgData name="ROMAN, ALEXANDER CIV USAF AFRC 94 FSS/94 FSS/FSV" userId="898c1ad2-0216-4098-ad6a-2d338f9a5e9c" providerId="ADAL" clId="{C2214230-24DE-4631-AB84-3295F9F165EC}" dt="2023-08-29T14:42:22.161" v="106" actId="20577"/>
          <ac:spMkLst>
            <pc:docMk/>
            <pc:sldMk cId="3264928111" sldId="333"/>
            <ac:spMk id="1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A22C927-7C01-4292-88EA-0D8574B08B40}" type="datetimeFigureOut">
              <a:rPr lang="en-US" smtClean="0"/>
              <a:t>8/29/2023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70013C9-FFBF-47CE-A0CC-C5868D9DDFAB}" type="slidenum">
              <a:rPr lang="en-US" smtClean="0"/>
              <a:t>‹#›</a:t>
            </a:fld>
            <a:endParaRPr lang="en-US"/>
          </a:p>
        </p:txBody>
      </p:sp>
    </p:spTree>
    <p:extLst>
      <p:ext uri="{BB962C8B-B14F-4D97-AF65-F5344CB8AC3E}">
        <p14:creationId xmlns:p14="http://schemas.microsoft.com/office/powerpoint/2010/main" val="3533633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70E4282-085C-42C3-A68B-D06992EA3E2A}" type="datetimeFigureOut">
              <a:rPr lang="en-US" smtClean="0"/>
              <a:t>8/29/2023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4384FF9-1EAF-431D-9D81-02F3192A044F}" type="slidenum">
              <a:rPr lang="en-US" smtClean="0"/>
              <a:t>‹#›</a:t>
            </a:fld>
            <a:endParaRPr lang="en-US"/>
          </a:p>
        </p:txBody>
      </p:sp>
    </p:spTree>
    <p:extLst>
      <p:ext uri="{BB962C8B-B14F-4D97-AF65-F5344CB8AC3E}">
        <p14:creationId xmlns:p14="http://schemas.microsoft.com/office/powerpoint/2010/main" val="3891884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4" name="Text Box 3"/>
          <p:cNvSpPr txBox="1">
            <a:spLocks noChangeArrowheads="1"/>
          </p:cNvSpPr>
          <p:nvPr/>
        </p:nvSpPr>
        <p:spPr bwMode="auto">
          <a:xfrm>
            <a:off x="1270000" y="1233488"/>
            <a:ext cx="6553200" cy="396875"/>
          </a:xfrm>
          <a:prstGeom prst="rect">
            <a:avLst/>
          </a:prstGeom>
          <a:noFill/>
          <a:ln w="9525">
            <a:noFill/>
            <a:miter lim="800000"/>
            <a:headEnd/>
            <a:tailEnd/>
          </a:ln>
          <a:effectLst/>
        </p:spPr>
        <p:txBody>
          <a:bodyPr>
            <a:spAutoFit/>
          </a:bodyPr>
          <a:lstStyle/>
          <a:p>
            <a:pPr algn="ctr" eaLnBrk="0" hangingPunct="0">
              <a:spcBef>
                <a:spcPct val="50000"/>
              </a:spcBef>
              <a:defRPr/>
            </a:pPr>
            <a:r>
              <a:rPr lang="en-US" sz="2000" b="1" i="1" dirty="0">
                <a:solidFill>
                  <a:srgbClr val="000000"/>
                </a:solidFill>
                <a:latin typeface="Century Schoolbook"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9" name="Rectangle 7"/>
          <p:cNvSpPr>
            <a:spLocks noGrp="1" noChangeArrowheads="1"/>
          </p:cNvSpPr>
          <p:nvPr>
            <p:ph type="sldNum" sz="quarter" idx="11"/>
          </p:nvPr>
        </p:nvSpPr>
        <p:spPr/>
        <p:txBody>
          <a:bodyPr/>
          <a:lstStyle>
            <a:lvl1pPr>
              <a:defRPr/>
            </a:lvl1pPr>
          </a:lstStyle>
          <a:p>
            <a:pPr>
              <a:defRPr/>
            </a:pPr>
            <a:fld id="{0C8B3FFA-99AC-4324-BD10-92BBEB903BFC}" type="slidenum">
              <a:rPr lang="en-US" smtClean="0">
                <a:solidFill>
                  <a:srgbClr val="FFFFFF">
                    <a:lumMod val="50000"/>
                  </a:srgbClr>
                </a:solidFill>
              </a:rPr>
              <a:pPr>
                <a:defRPr/>
              </a:pPr>
              <a:t>‹#›</a:t>
            </a:fld>
            <a:endParaRPr lang="en-US" dirty="0">
              <a:solidFill>
                <a:srgbClr val="808080"/>
              </a:solidFill>
            </a:endParaRPr>
          </a:p>
        </p:txBody>
      </p:sp>
      <p:sp>
        <p:nvSpPr>
          <p:cNvPr id="11" name="Text Box 5"/>
          <p:cNvSpPr txBox="1">
            <a:spLocks noChangeArrowheads="1"/>
          </p:cNvSpPr>
          <p:nvPr userDrawn="1"/>
        </p:nvSpPr>
        <p:spPr bwMode="auto">
          <a:xfrm>
            <a:off x="-627149" y="549276"/>
            <a:ext cx="10566400" cy="646112"/>
          </a:xfrm>
          <a:prstGeom prst="rect">
            <a:avLst/>
          </a:prstGeom>
          <a:noFill/>
          <a:ln w="9525">
            <a:noFill/>
            <a:miter lim="800000"/>
            <a:headEnd/>
            <a:tailEnd/>
          </a:ln>
          <a:effectLst/>
        </p:spPr>
        <p:txBody>
          <a:bodyPr>
            <a:spAutoFit/>
          </a:bodyPr>
          <a:lstStyle/>
          <a:p>
            <a:pPr algn="ctr" eaLnBrk="0" hangingPunct="0">
              <a:defRPr/>
            </a:pPr>
            <a:r>
              <a:rPr lang="en-US" sz="3600" b="1" i="1" dirty="0">
                <a:solidFill>
                  <a:srgbClr val="000000"/>
                </a:solidFill>
                <a:cs typeface="Arial" charset="0"/>
              </a:rPr>
              <a:t>United States Air Force Reserve</a:t>
            </a:r>
          </a:p>
        </p:txBody>
      </p:sp>
      <p:pic>
        <p:nvPicPr>
          <p:cNvPr id="13" name="Picture 13" descr="afsymbol"/>
          <p:cNvPicPr>
            <a:picLocks noChangeAspect="1" noChangeArrowheads="1"/>
          </p:cNvPicPr>
          <p:nvPr userDrawn="1"/>
        </p:nvPicPr>
        <p:blipFill>
          <a:blip r:embed="rId2" cstate="print"/>
          <a:srcRect/>
          <a:stretch>
            <a:fillRect/>
          </a:stretch>
        </p:blipFill>
        <p:spPr bwMode="auto">
          <a:xfrm>
            <a:off x="381000" y="3562350"/>
            <a:ext cx="2924574" cy="2304698"/>
          </a:xfrm>
          <a:prstGeom prst="rect">
            <a:avLst/>
          </a:prstGeom>
          <a:noFill/>
          <a:ln w="9525">
            <a:noFill/>
            <a:miter lim="800000"/>
            <a:headEnd/>
            <a:tailEnd/>
          </a:ln>
        </p:spPr>
      </p:pic>
      <p:sp>
        <p:nvSpPr>
          <p:cNvPr id="14" name="Rectangle 13"/>
          <p:cNvSpPr>
            <a:spLocks noChangeArrowheads="1"/>
          </p:cNvSpPr>
          <p:nvPr userDrawn="1"/>
        </p:nvSpPr>
        <p:spPr bwMode="auto">
          <a:xfrm>
            <a:off x="2231632" y="6451600"/>
            <a:ext cx="4848837" cy="338137"/>
          </a:xfrm>
          <a:prstGeom prst="rect">
            <a:avLst/>
          </a:prstGeom>
          <a:noFill/>
          <a:ln w="9525">
            <a:noFill/>
            <a:miter lim="800000"/>
            <a:headEnd/>
            <a:tailEnd/>
          </a:ln>
          <a:effectLst/>
        </p:spPr>
        <p:txBody>
          <a:bodyPr wrap="square" anchor="ctr">
            <a:spAutoFit/>
          </a:bodyPr>
          <a:lstStyle/>
          <a:p>
            <a:pPr algn="ctr" eaLnBrk="0" hangingPunct="0">
              <a:tabLst>
                <a:tab pos="2743200" algn="ctr"/>
                <a:tab pos="5486400" algn="r"/>
              </a:tabLst>
              <a:defRPr/>
            </a:pPr>
            <a:r>
              <a:rPr lang="en-US" sz="1600" b="1" i="1" dirty="0">
                <a:solidFill>
                  <a:srgbClr val="000066"/>
                </a:solidFill>
                <a:latin typeface="Century Schoolbook" pitchFamily="18" charset="0"/>
                <a:ea typeface="Times New Roman" pitchFamily="18" charset="0"/>
                <a:cs typeface="Tahoma" pitchFamily="34" charset="0"/>
              </a:rPr>
              <a:t>Fly, Fight and Win…</a:t>
            </a:r>
            <a:endParaRPr lang="en-US" sz="1600" b="1" i="1" dirty="0">
              <a:solidFill>
                <a:srgbClr val="000066"/>
              </a:solidFill>
              <a:latin typeface="Century Schoolbook" pitchFamily="18" charset="0"/>
            </a:endParaRPr>
          </a:p>
        </p:txBody>
      </p:sp>
    </p:spTree>
    <p:extLst>
      <p:ext uri="{BB962C8B-B14F-4D97-AF65-F5344CB8AC3E}">
        <p14:creationId xmlns:p14="http://schemas.microsoft.com/office/powerpoint/2010/main" val="339072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p:txBody>
          <a:bodyPr/>
          <a:lstStyle>
            <a:lvl1pPr>
              <a:defRPr/>
            </a:lvl1pPr>
          </a:lstStyle>
          <a:p>
            <a:pPr>
              <a:defRPr/>
            </a:pPr>
            <a:fld id="{9B7483F6-0877-46A1-B7C0-D21571CD92A6}"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3114701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p:txBody>
          <a:bodyPr/>
          <a:lstStyle>
            <a:lvl1pPr>
              <a:defRPr/>
            </a:lvl1pPr>
          </a:lstStyle>
          <a:p>
            <a:pPr>
              <a:defRPr/>
            </a:pPr>
            <a:fld id="{87CF53EA-732D-479B-AB95-4E99C6C16B68}"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3826702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p:txBody>
          <a:bodyPr/>
          <a:lstStyle>
            <a:lvl1pPr>
              <a:defRPr/>
            </a:lvl1pPr>
          </a:lstStyle>
          <a:p>
            <a:pPr>
              <a:defRPr/>
            </a:pPr>
            <a:fld id="{E8C4CF4F-2ECB-4C54-9552-FB58A436033C}"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98772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p:txBody>
          <a:bodyPr/>
          <a:lstStyle>
            <a:lvl1pPr>
              <a:defRPr/>
            </a:lvl1pPr>
          </a:lstStyle>
          <a:p>
            <a:pPr>
              <a:defRPr/>
            </a:pPr>
            <a:fld id="{C1CEF84F-E84D-4D5C-90AD-DD20F5FFBEC7}"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276144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dirty="0"/>
              <a:t>As of: </a:t>
            </a:r>
          </a:p>
        </p:txBody>
      </p:sp>
      <p:sp>
        <p:nvSpPr>
          <p:cNvPr id="6" name="Slide Number Placeholder 5"/>
          <p:cNvSpPr>
            <a:spLocks noGrp="1"/>
          </p:cNvSpPr>
          <p:nvPr>
            <p:ph type="sldNum" sz="quarter" idx="11"/>
          </p:nvPr>
        </p:nvSpPr>
        <p:spPr/>
        <p:txBody>
          <a:bodyPr/>
          <a:lstStyle>
            <a:lvl1pPr>
              <a:defRPr/>
            </a:lvl1pPr>
          </a:lstStyle>
          <a:p>
            <a:pPr>
              <a:defRPr/>
            </a:pPr>
            <a:fld id="{EEA2B2E2-0FEA-4F72-89A8-11A3A8E946C8}"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365685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dirty="0"/>
              <a:t>As of: </a:t>
            </a:r>
          </a:p>
        </p:txBody>
      </p:sp>
      <p:sp>
        <p:nvSpPr>
          <p:cNvPr id="8" name="Slide Number Placeholder 7"/>
          <p:cNvSpPr>
            <a:spLocks noGrp="1"/>
          </p:cNvSpPr>
          <p:nvPr>
            <p:ph type="sldNum" sz="quarter" idx="11"/>
          </p:nvPr>
        </p:nvSpPr>
        <p:spPr/>
        <p:txBody>
          <a:bodyPr/>
          <a:lstStyle>
            <a:lvl1pPr>
              <a:defRPr/>
            </a:lvl1pPr>
          </a:lstStyle>
          <a:p>
            <a:pPr>
              <a:defRPr/>
            </a:pPr>
            <a:fld id="{A6783460-22CE-41FC-80F8-C340C03D4962}"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910508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en-US" dirty="0"/>
              <a:t>As of: </a:t>
            </a:r>
          </a:p>
        </p:txBody>
      </p:sp>
      <p:sp>
        <p:nvSpPr>
          <p:cNvPr id="4" name="Slide Number Placeholder 3"/>
          <p:cNvSpPr>
            <a:spLocks noGrp="1"/>
          </p:cNvSpPr>
          <p:nvPr>
            <p:ph type="sldNum" sz="quarter" idx="11"/>
          </p:nvPr>
        </p:nvSpPr>
        <p:spPr/>
        <p:txBody>
          <a:bodyPr/>
          <a:lstStyle>
            <a:lvl1pPr>
              <a:defRPr/>
            </a:lvl1pPr>
          </a:lstStyle>
          <a:p>
            <a:pPr>
              <a:defRPr/>
            </a:pPr>
            <a:fld id="{06EC7D82-2055-4339-8CC9-F29A7C5867A4}"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86600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dirty="0"/>
              <a:t>As of: </a:t>
            </a:r>
          </a:p>
        </p:txBody>
      </p:sp>
      <p:sp>
        <p:nvSpPr>
          <p:cNvPr id="3" name="Slide Number Placeholder 2"/>
          <p:cNvSpPr>
            <a:spLocks noGrp="1"/>
          </p:cNvSpPr>
          <p:nvPr>
            <p:ph type="sldNum" sz="quarter" idx="11"/>
          </p:nvPr>
        </p:nvSpPr>
        <p:spPr/>
        <p:txBody>
          <a:bodyPr/>
          <a:lstStyle>
            <a:lvl1pPr>
              <a:defRPr/>
            </a:lvl1pPr>
          </a:lstStyle>
          <a:p>
            <a:pPr>
              <a:defRPr/>
            </a:pPr>
            <a:fld id="{5A3DD686-7489-48DA-B652-1BB4DD80DFD4}"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2246609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a:t>As of: </a:t>
            </a:r>
          </a:p>
        </p:txBody>
      </p:sp>
      <p:sp>
        <p:nvSpPr>
          <p:cNvPr id="6" name="Slide Number Placeholder 5"/>
          <p:cNvSpPr>
            <a:spLocks noGrp="1"/>
          </p:cNvSpPr>
          <p:nvPr>
            <p:ph type="sldNum" sz="quarter" idx="11"/>
          </p:nvPr>
        </p:nvSpPr>
        <p:spPr/>
        <p:txBody>
          <a:bodyPr/>
          <a:lstStyle>
            <a:lvl1pPr>
              <a:defRPr/>
            </a:lvl1pPr>
          </a:lstStyle>
          <a:p>
            <a:pPr>
              <a:defRPr/>
            </a:pPr>
            <a:fld id="{DE518B27-62F7-4C1A-A37F-3A413F07B3CC}"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2509873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a:t>As of: </a:t>
            </a:r>
          </a:p>
        </p:txBody>
      </p:sp>
      <p:sp>
        <p:nvSpPr>
          <p:cNvPr id="6" name="Slide Number Placeholder 5"/>
          <p:cNvSpPr>
            <a:spLocks noGrp="1"/>
          </p:cNvSpPr>
          <p:nvPr>
            <p:ph type="sldNum" sz="quarter" idx="11"/>
          </p:nvPr>
        </p:nvSpPr>
        <p:spPr/>
        <p:txBody>
          <a:bodyPr/>
          <a:lstStyle>
            <a:lvl1pPr>
              <a:defRPr/>
            </a:lvl1pPr>
          </a:lstStyle>
          <a:p>
            <a:pPr>
              <a:defRPr/>
            </a:pPr>
            <a:fld id="{5218B0B0-C180-4A75-9CAD-EA9C5D5F863B}"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752681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defRPr>
            </a:lvl1pPr>
          </a:lstStyle>
          <a:p>
            <a:pPr eaLnBrk="0" hangingPunct="0">
              <a:defRPr/>
            </a:pPr>
            <a:r>
              <a:rPr lang="en-US" dirty="0"/>
              <a:t>As of: </a:t>
            </a:r>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a:solidFill>
                  <a:schemeClr val="bg1">
                    <a:lumMod val="50000"/>
                  </a:schemeClr>
                </a:solidFill>
              </a:defRPr>
            </a:lvl1pPr>
          </a:lstStyle>
          <a:p>
            <a:pPr eaLnBrk="0" hangingPunct="0">
              <a:defRPr/>
            </a:pPr>
            <a:fld id="{B5E6CACA-09AB-49BC-8429-8308382B75D4}" type="slidenum">
              <a:rPr lang="en-US">
                <a:solidFill>
                  <a:srgbClr val="FFFFFF">
                    <a:lumMod val="50000"/>
                  </a:srgbClr>
                </a:solidFill>
              </a:rPr>
              <a:pPr eaLnBrk="0" hangingPunct="0">
                <a:defRPr/>
              </a:pPr>
              <a:t>‹#›</a:t>
            </a:fld>
            <a:endParaRPr lang="en-US" dirty="0">
              <a:solidFill>
                <a:srgbClr val="FFFFFF">
                  <a:lumMod val="50000"/>
                </a:srgbClr>
              </a:solidFill>
            </a:endParaRPr>
          </a:p>
        </p:txBody>
      </p:sp>
      <p:sp>
        <p:nvSpPr>
          <p:cNvPr id="1029" name="Rectangle 1030"/>
          <p:cNvSpPr>
            <a:spLocks noGrp="1" noChangeArrowheads="1"/>
          </p:cNvSpPr>
          <p:nvPr>
            <p:ph type="title"/>
          </p:nvPr>
        </p:nvSpPr>
        <p:spPr bwMode="auto">
          <a:xfrm>
            <a:off x="1877291" y="49213"/>
            <a:ext cx="7143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49163" name="Line 1035"/>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49164" name="Line 1036"/>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1033" name="Rectangle 1040"/>
          <p:cNvSpPr>
            <a:spLocks noGrp="1" noChangeArrowheads="1"/>
          </p:cNvSpPr>
          <p:nvPr>
            <p:ph type="body" idx="1"/>
          </p:nvPr>
        </p:nvSpPr>
        <p:spPr bwMode="auto">
          <a:xfrm>
            <a:off x="276225" y="1504950"/>
            <a:ext cx="8397875" cy="4743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0"/>
            <a:r>
              <a:rPr lang="en-US" dirty="0"/>
              <a:t>2nd Bullet</a:t>
            </a:r>
          </a:p>
        </p:txBody>
      </p:sp>
      <p:pic>
        <p:nvPicPr>
          <p:cNvPr id="10" name="Picture 1037" descr="afsymbol"/>
          <p:cNvPicPr>
            <a:picLocks noChangeAspect="1" noChangeArrowheads="1"/>
          </p:cNvPicPr>
          <p:nvPr userDrawn="1"/>
        </p:nvPicPr>
        <p:blipFill>
          <a:blip r:embed="rId13" cstate="print"/>
          <a:srcRect/>
          <a:stretch>
            <a:fillRect/>
          </a:stretch>
        </p:blipFill>
        <p:spPr bwMode="auto">
          <a:xfrm>
            <a:off x="381000" y="349251"/>
            <a:ext cx="1025525" cy="809625"/>
          </a:xfrm>
          <a:prstGeom prst="rect">
            <a:avLst/>
          </a:prstGeom>
          <a:noFill/>
          <a:ln w="9525">
            <a:noFill/>
            <a:miter lim="800000"/>
            <a:headEnd/>
            <a:tailEnd/>
          </a:ln>
        </p:spPr>
      </p:pic>
      <p:sp>
        <p:nvSpPr>
          <p:cNvPr id="13" name="Rectangle 12"/>
          <p:cNvSpPr>
            <a:spLocks noChangeArrowheads="1"/>
          </p:cNvSpPr>
          <p:nvPr userDrawn="1"/>
        </p:nvSpPr>
        <p:spPr bwMode="auto">
          <a:xfrm>
            <a:off x="2147581" y="6463032"/>
            <a:ext cx="4848837" cy="338137"/>
          </a:xfrm>
          <a:prstGeom prst="rect">
            <a:avLst/>
          </a:prstGeom>
          <a:noFill/>
          <a:ln w="9525">
            <a:noFill/>
            <a:miter lim="800000"/>
            <a:headEnd/>
            <a:tailEnd/>
          </a:ln>
          <a:effectLst/>
        </p:spPr>
        <p:txBody>
          <a:bodyPr wrap="square" anchor="ctr">
            <a:spAutoFit/>
          </a:bodyPr>
          <a:lstStyle/>
          <a:p>
            <a:pPr algn="ctr" eaLnBrk="0" hangingPunct="0">
              <a:tabLst>
                <a:tab pos="2743200" algn="ctr"/>
                <a:tab pos="5486400" algn="r"/>
              </a:tabLst>
              <a:defRPr/>
            </a:pPr>
            <a:r>
              <a:rPr lang="en-US" sz="1600" b="1" i="1" dirty="0">
                <a:solidFill>
                  <a:srgbClr val="000066"/>
                </a:solidFill>
                <a:latin typeface="Century Schoolbook" pitchFamily="18" charset="0"/>
                <a:ea typeface="Times New Roman" pitchFamily="18" charset="0"/>
                <a:cs typeface="Tahoma" pitchFamily="34" charset="0"/>
              </a:rPr>
              <a:t>Fly, Fight and Win…</a:t>
            </a:r>
            <a:endParaRPr lang="en-US" sz="1600" b="1" i="1" dirty="0">
              <a:solidFill>
                <a:srgbClr val="000066"/>
              </a:solidFill>
              <a:latin typeface="Century Schoolbook" pitchFamily="18" charset="0"/>
            </a:endParaRPr>
          </a:p>
        </p:txBody>
      </p:sp>
    </p:spTree>
    <p:extLst>
      <p:ext uri="{BB962C8B-B14F-4D97-AF65-F5344CB8AC3E}">
        <p14:creationId xmlns:p14="http://schemas.microsoft.com/office/powerpoint/2010/main" val="8828027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l" eaLnBrk="0" fontAlgn="auto" hangingPunct="0">
              <a:spcBef>
                <a:spcPts val="0"/>
              </a:spcBef>
              <a:spcAft>
                <a:spcPts val="0"/>
              </a:spcAft>
              <a:defRPr sz="750">
                <a:solidFill>
                  <a:srgbClr val="969696"/>
                </a:solidFill>
                <a:latin typeface="Arial" charset="0"/>
                <a:cs typeface="+mn-cs"/>
              </a:defRPr>
            </a:lvl1pPr>
          </a:lstStyle>
          <a:p>
            <a:fld id="{9BEE24CA-5586-464E-B1D8-105ABF215C28}" type="datetimeFigureOut">
              <a:rPr lang="en-US" smtClean="0"/>
              <a:pPr/>
              <a:t>8/29/2023</a:t>
            </a:fld>
            <a:endParaRPr lang="en-US"/>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eaLnBrk="0" fontAlgn="auto" hangingPunct="0">
              <a:spcBef>
                <a:spcPts val="0"/>
              </a:spcBef>
              <a:spcAft>
                <a:spcPts val="0"/>
              </a:spcAft>
              <a:defRPr sz="750">
                <a:solidFill>
                  <a:srgbClr val="969696"/>
                </a:solidFill>
                <a:latin typeface="Arial" charset="0"/>
                <a:cs typeface="+mn-cs"/>
              </a:defRPr>
            </a:lvl1pPr>
          </a:lstStyle>
          <a:p>
            <a:fld id="{5292C898-509B-4A64-8409-7D229B4A9563}" type="slidenum">
              <a:rPr lang="en-US" smtClean="0"/>
              <a:pPr/>
              <a:t>‹#›</a:t>
            </a:fld>
            <a:endParaRPr lang="en-US"/>
          </a:p>
        </p:txBody>
      </p:sp>
      <p:sp>
        <p:nvSpPr>
          <p:cNvPr id="71684" name="Line 1035"/>
          <p:cNvSpPr>
            <a:spLocks noChangeShapeType="1"/>
          </p:cNvSpPr>
          <p:nvPr/>
        </p:nvSpPr>
        <p:spPr bwMode="auto">
          <a:xfrm>
            <a:off x="381000" y="6451600"/>
            <a:ext cx="8382000" cy="0"/>
          </a:xfrm>
          <a:prstGeom prst="line">
            <a:avLst/>
          </a:prstGeom>
          <a:noFill/>
          <a:ln w="38100">
            <a:solidFill>
              <a:srgbClr val="0C2D83"/>
            </a:solidFill>
            <a:round/>
            <a:headEnd/>
            <a:tailEnd/>
          </a:ln>
          <a:extLst>
            <a:ext uri="{909E8E84-426E-40DD-AFC4-6F175D3DCCD1}">
              <a14:hiddenFill xmlns:a14="http://schemas.microsoft.com/office/drawing/2010/main">
                <a:noFill/>
              </a14:hiddenFill>
            </a:ext>
          </a:extLst>
        </p:spPr>
        <p:txBody>
          <a:bodyPr wrap="none" lIns="68573" tIns="34286" rIns="68573" bIns="34286" anchor="ctr"/>
          <a:lstStyle/>
          <a:p>
            <a:endParaRPr lang="en-US" sz="1350">
              <a:solidFill>
                <a:srgbClr val="000000"/>
              </a:solidFill>
            </a:endParaRPr>
          </a:p>
        </p:txBody>
      </p:sp>
      <p:sp>
        <p:nvSpPr>
          <p:cNvPr id="71685" name="Line 1036"/>
          <p:cNvSpPr>
            <a:spLocks noChangeShapeType="1"/>
          </p:cNvSpPr>
          <p:nvPr/>
        </p:nvSpPr>
        <p:spPr bwMode="auto">
          <a:xfrm>
            <a:off x="381000" y="990600"/>
            <a:ext cx="8382000" cy="0"/>
          </a:xfrm>
          <a:prstGeom prst="line">
            <a:avLst/>
          </a:prstGeom>
          <a:noFill/>
          <a:ln w="38100">
            <a:solidFill>
              <a:srgbClr val="0C2D83"/>
            </a:solidFill>
            <a:round/>
            <a:headEnd/>
            <a:tailEnd/>
          </a:ln>
          <a:extLst>
            <a:ext uri="{909E8E84-426E-40DD-AFC4-6F175D3DCCD1}">
              <a14:hiddenFill xmlns:a14="http://schemas.microsoft.com/office/drawing/2010/main">
                <a:noFill/>
              </a14:hiddenFill>
            </a:ext>
          </a:extLst>
        </p:spPr>
        <p:txBody>
          <a:bodyPr wrap="none" lIns="68573" tIns="34286" rIns="68573" bIns="34286" anchor="ctr"/>
          <a:lstStyle/>
          <a:p>
            <a:endParaRPr lang="en-US" sz="1350">
              <a:solidFill>
                <a:srgbClr val="000000"/>
              </a:solidFill>
            </a:endParaRPr>
          </a:p>
        </p:txBody>
      </p:sp>
      <p:pic>
        <p:nvPicPr>
          <p:cNvPr id="71686" name="Picture 1037"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2115" y="104775"/>
            <a:ext cx="827086"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7" name="Rectangle 6"/>
          <p:cNvSpPr>
            <a:spLocks noChangeArrowheads="1"/>
          </p:cNvSpPr>
          <p:nvPr/>
        </p:nvSpPr>
        <p:spPr bwMode="auto">
          <a:xfrm>
            <a:off x="0" y="6508006"/>
            <a:ext cx="9144000" cy="253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6" rIns="68573" bIns="34286" anchor="ctr">
            <a:spAutoFit/>
          </a:bodyPr>
          <a:lstStyle>
            <a:lvl1pPr eaLnBrk="0" hangingPunct="0">
              <a:tabLst>
                <a:tab pos="2743200" algn="ctr"/>
                <a:tab pos="5486400" algn="r"/>
              </a:tabLst>
              <a:defRPr>
                <a:solidFill>
                  <a:schemeClr val="tx1"/>
                </a:solidFill>
                <a:latin typeface="Arial" charset="0"/>
                <a:cs typeface="Arial" charset="0"/>
              </a:defRPr>
            </a:lvl1pPr>
            <a:lvl2pPr eaLnBrk="0" hangingPunct="0">
              <a:tabLst>
                <a:tab pos="2743200" algn="ctr"/>
                <a:tab pos="5486400" algn="r"/>
              </a:tabLst>
              <a:defRPr>
                <a:solidFill>
                  <a:schemeClr val="tx1"/>
                </a:solidFill>
                <a:latin typeface="Arial" charset="0"/>
                <a:cs typeface="Arial" charset="0"/>
              </a:defRPr>
            </a:lvl2pPr>
            <a:lvl3pPr eaLnBrk="0" hangingPunct="0">
              <a:tabLst>
                <a:tab pos="2743200" algn="ctr"/>
                <a:tab pos="5486400" algn="r"/>
              </a:tabLst>
              <a:defRPr>
                <a:solidFill>
                  <a:schemeClr val="tx1"/>
                </a:solidFill>
                <a:latin typeface="Arial" charset="0"/>
                <a:cs typeface="Arial" charset="0"/>
              </a:defRPr>
            </a:lvl3pPr>
            <a:lvl4pPr eaLnBrk="0" hangingPunct="0">
              <a:tabLst>
                <a:tab pos="2743200" algn="ctr"/>
                <a:tab pos="5486400" algn="r"/>
              </a:tabLst>
              <a:defRPr>
                <a:solidFill>
                  <a:schemeClr val="tx1"/>
                </a:solidFill>
                <a:latin typeface="Arial" charset="0"/>
                <a:cs typeface="Arial" charset="0"/>
              </a:defRPr>
            </a:lvl4pPr>
            <a:lvl5pPr eaLnBrk="0" hangingPunct="0">
              <a:tabLst>
                <a:tab pos="2743200" algn="ctr"/>
                <a:tab pos="5486400" algn="r"/>
              </a:tabLst>
              <a:defRPr>
                <a:solidFill>
                  <a:schemeClr val="tx1"/>
                </a:solidFill>
                <a:latin typeface="Arial" charset="0"/>
                <a:cs typeface="Arial" charset="0"/>
              </a:defRPr>
            </a:lvl5pPr>
            <a:lvl6pPr marL="2282825" indent="1588" eaLnBrk="0" fontAlgn="base" hangingPunct="0">
              <a:spcBef>
                <a:spcPct val="0"/>
              </a:spcBef>
              <a:spcAft>
                <a:spcPct val="0"/>
              </a:spcAft>
              <a:tabLst>
                <a:tab pos="2743200" algn="ctr"/>
                <a:tab pos="5486400" algn="r"/>
              </a:tabLst>
              <a:defRPr>
                <a:solidFill>
                  <a:schemeClr val="tx1"/>
                </a:solidFill>
                <a:latin typeface="Arial" charset="0"/>
                <a:cs typeface="Arial" charset="0"/>
              </a:defRPr>
            </a:lvl6pPr>
            <a:lvl7pPr marL="2740025" indent="1588" eaLnBrk="0" fontAlgn="base" hangingPunct="0">
              <a:spcBef>
                <a:spcPct val="0"/>
              </a:spcBef>
              <a:spcAft>
                <a:spcPct val="0"/>
              </a:spcAft>
              <a:tabLst>
                <a:tab pos="2743200" algn="ctr"/>
                <a:tab pos="5486400" algn="r"/>
              </a:tabLst>
              <a:defRPr>
                <a:solidFill>
                  <a:schemeClr val="tx1"/>
                </a:solidFill>
                <a:latin typeface="Arial" charset="0"/>
                <a:cs typeface="Arial" charset="0"/>
              </a:defRPr>
            </a:lvl7pPr>
            <a:lvl8pPr marL="3197225" indent="1588" eaLnBrk="0" fontAlgn="base" hangingPunct="0">
              <a:spcBef>
                <a:spcPct val="0"/>
              </a:spcBef>
              <a:spcAft>
                <a:spcPct val="0"/>
              </a:spcAft>
              <a:tabLst>
                <a:tab pos="2743200" algn="ctr"/>
                <a:tab pos="5486400" algn="r"/>
              </a:tabLst>
              <a:defRPr>
                <a:solidFill>
                  <a:schemeClr val="tx1"/>
                </a:solidFill>
                <a:latin typeface="Arial" charset="0"/>
                <a:cs typeface="Arial" charset="0"/>
              </a:defRPr>
            </a:lvl8pPr>
            <a:lvl9pPr marL="3654425" indent="1588" eaLnBrk="0" fontAlgn="base" hangingPunct="0">
              <a:spcBef>
                <a:spcPct val="0"/>
              </a:spcBef>
              <a:spcAft>
                <a:spcPct val="0"/>
              </a:spcAft>
              <a:tabLst>
                <a:tab pos="2743200" algn="ctr"/>
                <a:tab pos="5486400" algn="r"/>
              </a:tabLst>
              <a:defRPr>
                <a:solidFill>
                  <a:schemeClr val="tx1"/>
                </a:solidFill>
                <a:latin typeface="Arial" charset="0"/>
                <a:cs typeface="Arial" charset="0"/>
              </a:defRPr>
            </a:lvl9pPr>
          </a:lstStyle>
          <a:p>
            <a:pPr algn="ctr">
              <a:defRPr/>
            </a:pPr>
            <a:r>
              <a:rPr lang="en-US" altLang="en-US" sz="1200" b="1" i="1">
                <a:solidFill>
                  <a:srgbClr val="000066"/>
                </a:solidFill>
                <a:latin typeface="Century Schoolbook" pitchFamily="18" charset="0"/>
                <a:ea typeface="Times New Roman" pitchFamily="18" charset="0"/>
                <a:cs typeface="Tahoma" pitchFamily="34" charset="0"/>
              </a:rPr>
              <a:t>Fly, Fight and Win…</a:t>
            </a:r>
            <a:endParaRPr lang="en-US" altLang="en-US" sz="1200" b="1" i="1">
              <a:solidFill>
                <a:srgbClr val="000066"/>
              </a:solidFill>
              <a:latin typeface="Century Schoolbook" pitchFamily="18" charset="0"/>
              <a:ea typeface="Times New Roman" pitchFamily="18" charset="0"/>
            </a:endParaRPr>
          </a:p>
        </p:txBody>
      </p:sp>
    </p:spTree>
    <p:extLst>
      <p:ext uri="{BB962C8B-B14F-4D97-AF65-F5344CB8AC3E}">
        <p14:creationId xmlns:p14="http://schemas.microsoft.com/office/powerpoint/2010/main" val="1836941606"/>
      </p:ext>
    </p:extLst>
  </p:cSld>
  <p:clrMap bg1="lt1" tx1="dk1" bg2="lt2" tx2="dk2" accent1="accent1" accent2="accent2" accent3="accent3" accent4="accent4" accent5="accent5" accent6="accent6" hlink="hlink" folHlink="folHlink"/>
  <p:txStyles>
    <p:titleStyle>
      <a:lvl1pPr algn="r" rtl="0" eaLnBrk="1" fontAlgn="base" hangingPunct="1">
        <a:spcBef>
          <a:spcPct val="0"/>
        </a:spcBef>
        <a:spcAft>
          <a:spcPct val="0"/>
        </a:spcAft>
        <a:defRPr sz="2100" b="1" i="1">
          <a:solidFill>
            <a:srgbClr val="151C77"/>
          </a:solidFill>
          <a:latin typeface="+mj-lt"/>
          <a:ea typeface="+mj-ea"/>
          <a:cs typeface="+mj-cs"/>
        </a:defRPr>
      </a:lvl1pPr>
      <a:lvl2pPr algn="r" rtl="0" eaLnBrk="1" fontAlgn="base" hangingPunct="1">
        <a:spcBef>
          <a:spcPct val="0"/>
        </a:spcBef>
        <a:spcAft>
          <a:spcPct val="0"/>
        </a:spcAft>
        <a:defRPr sz="2100" b="1" i="1">
          <a:solidFill>
            <a:srgbClr val="151C77"/>
          </a:solidFill>
          <a:latin typeface="Arial" charset="0"/>
        </a:defRPr>
      </a:lvl2pPr>
      <a:lvl3pPr algn="r" rtl="0" eaLnBrk="1" fontAlgn="base" hangingPunct="1">
        <a:spcBef>
          <a:spcPct val="0"/>
        </a:spcBef>
        <a:spcAft>
          <a:spcPct val="0"/>
        </a:spcAft>
        <a:defRPr sz="2100" b="1" i="1">
          <a:solidFill>
            <a:srgbClr val="151C77"/>
          </a:solidFill>
          <a:latin typeface="Arial" charset="0"/>
        </a:defRPr>
      </a:lvl3pPr>
      <a:lvl4pPr algn="r" rtl="0" eaLnBrk="1" fontAlgn="base" hangingPunct="1">
        <a:spcBef>
          <a:spcPct val="0"/>
        </a:spcBef>
        <a:spcAft>
          <a:spcPct val="0"/>
        </a:spcAft>
        <a:defRPr sz="2100" b="1" i="1">
          <a:solidFill>
            <a:srgbClr val="151C77"/>
          </a:solidFill>
          <a:latin typeface="Arial" charset="0"/>
        </a:defRPr>
      </a:lvl4pPr>
      <a:lvl5pPr algn="r" rtl="0" eaLnBrk="1" fontAlgn="base" hangingPunct="1">
        <a:spcBef>
          <a:spcPct val="0"/>
        </a:spcBef>
        <a:spcAft>
          <a:spcPct val="0"/>
        </a:spcAft>
        <a:defRPr sz="2100" b="1" i="1">
          <a:solidFill>
            <a:srgbClr val="151C77"/>
          </a:solidFill>
          <a:latin typeface="Arial" charset="0"/>
        </a:defRPr>
      </a:lvl5pPr>
      <a:lvl6pPr marL="342865" algn="r" rtl="0" eaLnBrk="1" fontAlgn="base" hangingPunct="1">
        <a:spcBef>
          <a:spcPct val="0"/>
        </a:spcBef>
        <a:spcAft>
          <a:spcPct val="0"/>
        </a:spcAft>
        <a:defRPr sz="2700" b="1" i="1">
          <a:solidFill>
            <a:srgbClr val="151C77"/>
          </a:solidFill>
          <a:latin typeface="Arial" charset="0"/>
        </a:defRPr>
      </a:lvl6pPr>
      <a:lvl7pPr marL="685730" algn="r" rtl="0" eaLnBrk="1" fontAlgn="base" hangingPunct="1">
        <a:spcBef>
          <a:spcPct val="0"/>
        </a:spcBef>
        <a:spcAft>
          <a:spcPct val="0"/>
        </a:spcAft>
        <a:defRPr sz="2700" b="1" i="1">
          <a:solidFill>
            <a:srgbClr val="151C77"/>
          </a:solidFill>
          <a:latin typeface="Arial" charset="0"/>
        </a:defRPr>
      </a:lvl7pPr>
      <a:lvl8pPr marL="1028594" algn="r" rtl="0" eaLnBrk="1" fontAlgn="base" hangingPunct="1">
        <a:spcBef>
          <a:spcPct val="0"/>
        </a:spcBef>
        <a:spcAft>
          <a:spcPct val="0"/>
        </a:spcAft>
        <a:defRPr sz="2700" b="1" i="1">
          <a:solidFill>
            <a:srgbClr val="151C77"/>
          </a:solidFill>
          <a:latin typeface="Arial" charset="0"/>
        </a:defRPr>
      </a:lvl8pPr>
      <a:lvl9pPr marL="1371458" algn="r" rtl="0" eaLnBrk="1" fontAlgn="base" hangingPunct="1">
        <a:spcBef>
          <a:spcPct val="0"/>
        </a:spcBef>
        <a:spcAft>
          <a:spcPct val="0"/>
        </a:spcAft>
        <a:defRPr sz="2700" b="1" i="1">
          <a:solidFill>
            <a:srgbClr val="151C77"/>
          </a:solidFill>
          <a:latin typeface="Arial" charset="0"/>
        </a:defRPr>
      </a:lvl9pPr>
    </p:titleStyle>
    <p:bodyStyle>
      <a:lvl1pPr marL="213122" indent="-213122" algn="l" rtl="0" eaLnBrk="1" fontAlgn="base" hangingPunct="1">
        <a:spcBef>
          <a:spcPct val="50000"/>
        </a:spcBef>
        <a:spcAft>
          <a:spcPct val="0"/>
        </a:spcAft>
        <a:buClr>
          <a:srgbClr val="151C77"/>
        </a:buClr>
        <a:buSzPct val="80000"/>
        <a:buFont typeface="Wingdings" pitchFamily="2" charset="2"/>
        <a:buChar char="n"/>
        <a:defRPr sz="1500" b="1">
          <a:solidFill>
            <a:schemeClr val="tx1"/>
          </a:solidFill>
          <a:latin typeface="+mn-lt"/>
          <a:ea typeface="+mn-ea"/>
          <a:cs typeface="+mn-cs"/>
        </a:defRPr>
      </a:lvl1pPr>
      <a:lvl2pPr marL="515541" indent="-210741" algn="l" rtl="0" eaLnBrk="1" fontAlgn="base" hangingPunct="1">
        <a:spcBef>
          <a:spcPct val="25000"/>
        </a:spcBef>
        <a:spcAft>
          <a:spcPct val="0"/>
        </a:spcAft>
        <a:buClr>
          <a:srgbClr val="151C77"/>
        </a:buClr>
        <a:buSzPct val="80000"/>
        <a:buFont typeface="Wingdings" pitchFamily="2" charset="2"/>
        <a:buChar char="n"/>
        <a:defRPr sz="1500" b="1">
          <a:solidFill>
            <a:schemeClr val="tx1"/>
          </a:solidFill>
          <a:latin typeface="+mn-lt"/>
        </a:defRPr>
      </a:lvl2pPr>
      <a:lvl3pPr marL="769144" indent="-166688" algn="l" rtl="0" eaLnBrk="1" fontAlgn="base" hangingPunct="1">
        <a:spcBef>
          <a:spcPct val="25000"/>
        </a:spcBef>
        <a:spcAft>
          <a:spcPct val="0"/>
        </a:spcAft>
        <a:buClr>
          <a:srgbClr val="151C77"/>
        </a:buClr>
        <a:buSzPct val="80000"/>
        <a:buFont typeface="Wingdings" pitchFamily="2" charset="2"/>
        <a:buChar char="n"/>
        <a:defRPr sz="1500" b="1">
          <a:solidFill>
            <a:schemeClr val="tx1"/>
          </a:solidFill>
          <a:latin typeface="+mn-lt"/>
        </a:defRPr>
      </a:lvl3pPr>
      <a:lvl4pPr marL="1198960" indent="-170260" algn="l" rtl="0" eaLnBrk="1" fontAlgn="base" hangingPunct="1">
        <a:spcBef>
          <a:spcPct val="25000"/>
        </a:spcBef>
        <a:spcAft>
          <a:spcPct val="0"/>
        </a:spcAft>
        <a:buClr>
          <a:srgbClr val="151C77"/>
        </a:buClr>
        <a:buSzPct val="80000"/>
        <a:buFont typeface="Wingdings" pitchFamily="2" charset="2"/>
        <a:buChar char="n"/>
        <a:defRPr sz="1500" b="1">
          <a:solidFill>
            <a:schemeClr val="tx1"/>
          </a:solidFill>
          <a:latin typeface="+mn-lt"/>
        </a:defRPr>
      </a:lvl4pPr>
      <a:lvl5pPr marL="1541860" indent="-170260" algn="l" rtl="0" eaLnBrk="1" fontAlgn="base" hangingPunct="1">
        <a:spcBef>
          <a:spcPct val="20000"/>
        </a:spcBef>
        <a:spcAft>
          <a:spcPct val="0"/>
        </a:spcAft>
        <a:buClr>
          <a:srgbClr val="003399"/>
        </a:buClr>
        <a:buSzPct val="80000"/>
        <a:buFont typeface="Wingdings" pitchFamily="2" charset="2"/>
        <a:buChar char="n"/>
        <a:defRPr sz="1500">
          <a:solidFill>
            <a:schemeClr val="tx1"/>
          </a:solidFill>
          <a:latin typeface="+mn-lt"/>
        </a:defRPr>
      </a:lvl5pPr>
      <a:lvl6pPr marL="1885756" indent="-171432" algn="l" rtl="0" eaLnBrk="1" fontAlgn="base" hangingPunct="1">
        <a:spcBef>
          <a:spcPct val="20000"/>
        </a:spcBef>
        <a:spcAft>
          <a:spcPct val="0"/>
        </a:spcAft>
        <a:buClr>
          <a:srgbClr val="003399"/>
        </a:buClr>
        <a:buSzPct val="80000"/>
        <a:buFont typeface="Wingdings" pitchFamily="2" charset="2"/>
        <a:buChar char="n"/>
        <a:defRPr sz="1500">
          <a:solidFill>
            <a:schemeClr val="tx1"/>
          </a:solidFill>
          <a:latin typeface="+mn-lt"/>
        </a:defRPr>
      </a:lvl6pPr>
      <a:lvl7pPr marL="2228621" indent="-171432" algn="l" rtl="0" eaLnBrk="1" fontAlgn="base" hangingPunct="1">
        <a:spcBef>
          <a:spcPct val="20000"/>
        </a:spcBef>
        <a:spcAft>
          <a:spcPct val="0"/>
        </a:spcAft>
        <a:buClr>
          <a:srgbClr val="003399"/>
        </a:buClr>
        <a:buSzPct val="80000"/>
        <a:buFont typeface="Wingdings" pitchFamily="2" charset="2"/>
        <a:buChar char="n"/>
        <a:defRPr sz="1500">
          <a:solidFill>
            <a:schemeClr val="tx1"/>
          </a:solidFill>
          <a:latin typeface="+mn-lt"/>
        </a:defRPr>
      </a:lvl7pPr>
      <a:lvl8pPr marL="2571485" indent="-171432" algn="l" rtl="0" eaLnBrk="1" fontAlgn="base" hangingPunct="1">
        <a:spcBef>
          <a:spcPct val="20000"/>
        </a:spcBef>
        <a:spcAft>
          <a:spcPct val="0"/>
        </a:spcAft>
        <a:buClr>
          <a:srgbClr val="003399"/>
        </a:buClr>
        <a:buSzPct val="80000"/>
        <a:buFont typeface="Wingdings" pitchFamily="2" charset="2"/>
        <a:buChar char="n"/>
        <a:defRPr sz="1500">
          <a:solidFill>
            <a:schemeClr val="tx1"/>
          </a:solidFill>
          <a:latin typeface="+mn-lt"/>
        </a:defRPr>
      </a:lvl8pPr>
      <a:lvl9pPr marL="2914349" indent="-171432" algn="l" rtl="0" eaLnBrk="1" fontAlgn="base" hangingPunct="1">
        <a:spcBef>
          <a:spcPct val="20000"/>
        </a:spcBef>
        <a:spcAft>
          <a:spcPct val="0"/>
        </a:spcAft>
        <a:buClr>
          <a:srgbClr val="003399"/>
        </a:buClr>
        <a:buSzPct val="80000"/>
        <a:buFont typeface="Wingdings" pitchFamily="2" charset="2"/>
        <a:buChar char="n"/>
        <a:defRPr sz="1500">
          <a:solidFill>
            <a:schemeClr val="tx1"/>
          </a:solidFill>
          <a:latin typeface="+mn-lt"/>
        </a:defRPr>
      </a:lvl9pPr>
    </p:bodyStyle>
    <p:otherStyle>
      <a:defPPr>
        <a:defRPr lang="en-US"/>
      </a:defPPr>
      <a:lvl1pPr marL="0" algn="l" defTabSz="685730" rtl="0" eaLnBrk="1" latinLnBrk="0" hangingPunct="1">
        <a:defRPr sz="1350" kern="1200">
          <a:solidFill>
            <a:schemeClr val="tx1"/>
          </a:solidFill>
          <a:latin typeface="+mn-lt"/>
          <a:ea typeface="+mn-ea"/>
          <a:cs typeface="+mn-cs"/>
        </a:defRPr>
      </a:lvl1pPr>
      <a:lvl2pPr marL="342865" algn="l" defTabSz="685730" rtl="0" eaLnBrk="1" latinLnBrk="0" hangingPunct="1">
        <a:defRPr sz="1350" kern="1200">
          <a:solidFill>
            <a:schemeClr val="tx1"/>
          </a:solidFill>
          <a:latin typeface="+mn-lt"/>
          <a:ea typeface="+mn-ea"/>
          <a:cs typeface="+mn-cs"/>
        </a:defRPr>
      </a:lvl2pPr>
      <a:lvl3pPr marL="685730" algn="l" defTabSz="685730" rtl="0" eaLnBrk="1" latinLnBrk="0" hangingPunct="1">
        <a:defRPr sz="1350" kern="1200">
          <a:solidFill>
            <a:schemeClr val="tx1"/>
          </a:solidFill>
          <a:latin typeface="+mn-lt"/>
          <a:ea typeface="+mn-ea"/>
          <a:cs typeface="+mn-cs"/>
        </a:defRPr>
      </a:lvl3pPr>
      <a:lvl4pPr marL="1028594" algn="l" defTabSz="685730" rtl="0" eaLnBrk="1" latinLnBrk="0" hangingPunct="1">
        <a:defRPr sz="1350" kern="1200">
          <a:solidFill>
            <a:schemeClr val="tx1"/>
          </a:solidFill>
          <a:latin typeface="+mn-lt"/>
          <a:ea typeface="+mn-ea"/>
          <a:cs typeface="+mn-cs"/>
        </a:defRPr>
      </a:lvl4pPr>
      <a:lvl5pPr marL="1371458" algn="l" defTabSz="685730" rtl="0" eaLnBrk="1" latinLnBrk="0" hangingPunct="1">
        <a:defRPr sz="1350" kern="1200">
          <a:solidFill>
            <a:schemeClr val="tx1"/>
          </a:solidFill>
          <a:latin typeface="+mn-lt"/>
          <a:ea typeface="+mn-ea"/>
          <a:cs typeface="+mn-cs"/>
        </a:defRPr>
      </a:lvl5pPr>
      <a:lvl6pPr marL="1714324" algn="l" defTabSz="685730" rtl="0" eaLnBrk="1" latinLnBrk="0" hangingPunct="1">
        <a:defRPr sz="1350" kern="1200">
          <a:solidFill>
            <a:schemeClr val="tx1"/>
          </a:solidFill>
          <a:latin typeface="+mn-lt"/>
          <a:ea typeface="+mn-ea"/>
          <a:cs typeface="+mn-cs"/>
        </a:defRPr>
      </a:lvl6pPr>
      <a:lvl7pPr marL="2057189" algn="l" defTabSz="685730" rtl="0" eaLnBrk="1" latinLnBrk="0" hangingPunct="1">
        <a:defRPr sz="1350" kern="1200">
          <a:solidFill>
            <a:schemeClr val="tx1"/>
          </a:solidFill>
          <a:latin typeface="+mn-lt"/>
          <a:ea typeface="+mn-ea"/>
          <a:cs typeface="+mn-cs"/>
        </a:defRPr>
      </a:lvl7pPr>
      <a:lvl8pPr marL="2400053" algn="l" defTabSz="685730" rtl="0" eaLnBrk="1" latinLnBrk="0" hangingPunct="1">
        <a:defRPr sz="1350" kern="1200">
          <a:solidFill>
            <a:schemeClr val="tx1"/>
          </a:solidFill>
          <a:latin typeface="+mn-lt"/>
          <a:ea typeface="+mn-ea"/>
          <a:cs typeface="+mn-cs"/>
        </a:defRPr>
      </a:lvl8pPr>
      <a:lvl9pPr marL="2742917" algn="l" defTabSz="68573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94FSS.SVC.MWR@us.af.mi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405" y="243865"/>
            <a:ext cx="5932246" cy="1143000"/>
          </a:xfrm>
        </p:spPr>
        <p:txBody>
          <a:bodyPr/>
          <a:lstStyle/>
          <a:p>
            <a:r>
              <a:rPr lang="en-US" dirty="0">
                <a:solidFill>
                  <a:srgbClr val="FF0000"/>
                </a:solidFill>
              </a:rPr>
              <a:t>FSV</a:t>
            </a:r>
            <a:r>
              <a:rPr lang="en-US" dirty="0"/>
              <a:t> </a:t>
            </a:r>
          </a:p>
        </p:txBody>
      </p:sp>
      <p:sp>
        <p:nvSpPr>
          <p:cNvPr id="4" name="Slide Number Placeholder 3"/>
          <p:cNvSpPr>
            <a:spLocks noGrp="1"/>
          </p:cNvSpPr>
          <p:nvPr>
            <p:ph type="sldNum" sz="quarter" idx="11"/>
          </p:nvPr>
        </p:nvSpPr>
        <p:spPr/>
        <p:txBody>
          <a:bodyPr/>
          <a:lstStyle/>
          <a:p>
            <a:pPr>
              <a:defRPr/>
            </a:pPr>
            <a:fld id="{E8C4CF4F-2ECB-4C54-9552-FB58A436033C}" type="slidenum">
              <a:rPr lang="en-US" smtClean="0">
                <a:solidFill>
                  <a:srgbClr val="FFFFFF">
                    <a:lumMod val="50000"/>
                  </a:srgbClr>
                </a:solidFill>
              </a:rPr>
              <a:pPr>
                <a:defRPr/>
              </a:pPr>
              <a:t>1</a:t>
            </a:fld>
            <a:endParaRPr lang="en-US" dirty="0">
              <a:solidFill>
                <a:srgbClr val="808080"/>
              </a:solidFill>
            </a:endParaRPr>
          </a:p>
        </p:txBody>
      </p:sp>
      <p:cxnSp>
        <p:nvCxnSpPr>
          <p:cNvPr id="9" name="Straight Connector 8"/>
          <p:cNvCxnSpPr/>
          <p:nvPr/>
        </p:nvCxnSpPr>
        <p:spPr bwMode="auto">
          <a:xfrm flipH="1">
            <a:off x="105230" y="4222605"/>
            <a:ext cx="8792633" cy="27968"/>
          </a:xfrm>
          <a:prstGeom prst="line">
            <a:avLst/>
          </a:prstGeom>
          <a:solidFill>
            <a:schemeClr val="accent1"/>
          </a:solidFill>
          <a:ln w="57150" cap="flat" cmpd="sng" algn="ctr">
            <a:solidFill>
              <a:srgbClr val="002060"/>
            </a:solidFill>
            <a:prstDash val="solid"/>
            <a:round/>
            <a:headEnd type="none" w="med" len="med"/>
            <a:tailEnd type="none" w="med" len="med"/>
          </a:ln>
          <a:effectLst/>
        </p:spPr>
      </p:cxnSp>
      <p:sp>
        <p:nvSpPr>
          <p:cNvPr id="35" name="TextBox 34"/>
          <p:cNvSpPr txBox="1"/>
          <p:nvPr/>
        </p:nvSpPr>
        <p:spPr>
          <a:xfrm>
            <a:off x="7143282" y="1197002"/>
            <a:ext cx="2021908" cy="2308324"/>
          </a:xfrm>
          <a:prstGeom prst="rect">
            <a:avLst/>
          </a:prstGeom>
          <a:noFill/>
        </p:spPr>
        <p:txBody>
          <a:bodyPr wrap="square" rtlCol="0">
            <a:spAutoFit/>
          </a:bodyPr>
          <a:lstStyle/>
          <a:p>
            <a:pPr algn="ctr"/>
            <a:r>
              <a:rPr lang="en-US" sz="1200" b="1" u="sng" dirty="0">
                <a:solidFill>
                  <a:srgbClr val="002060"/>
                </a:solidFill>
                <a:latin typeface="Arial" panose="020B0604020202020204" pitchFamily="34" charset="0"/>
                <a:cs typeface="Arial" panose="020B0604020202020204" pitchFamily="34" charset="0"/>
              </a:rPr>
              <a:t>Discussion</a:t>
            </a:r>
          </a:p>
          <a:p>
            <a:pPr algn="ctr"/>
            <a:endParaRPr lang="en-US" sz="1200" b="1" u="sng"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solidFill>
                  <a:srgbClr val="002060"/>
                </a:solidFill>
                <a:latin typeface="Arial" panose="020B0604020202020204" pitchFamily="34" charset="0"/>
                <a:cs typeface="Arial" panose="020B0604020202020204" pitchFamily="34" charset="0"/>
              </a:rPr>
              <a:t>Both ends of track</a:t>
            </a:r>
          </a:p>
          <a:p>
            <a:pPr marL="171450" indent="-171450">
              <a:buFont typeface="Arial" panose="020B0604020202020204" pitchFamily="34" charset="0"/>
              <a:buChar char="•"/>
            </a:pPr>
            <a:r>
              <a:rPr lang="en-US" sz="1200" dirty="0">
                <a:solidFill>
                  <a:srgbClr val="002060"/>
                </a:solidFill>
                <a:latin typeface="Arial" panose="020B0604020202020204" pitchFamily="34" charset="0"/>
                <a:cs typeface="Arial" panose="020B0604020202020204" pitchFamily="34" charset="0"/>
              </a:rPr>
              <a:t>Weather &amp; Safety protection. Outfitted with, lightning arrestor system, lights &amp; “Big Ass Fan”</a:t>
            </a:r>
          </a:p>
          <a:p>
            <a:pPr marL="171450" indent="-171450">
              <a:buFont typeface="Arial" panose="020B0604020202020204" pitchFamily="34" charset="0"/>
              <a:buChar char="•"/>
            </a:pPr>
            <a:r>
              <a:rPr lang="en-US" sz="1200" dirty="0">
                <a:solidFill>
                  <a:srgbClr val="002060"/>
                </a:solidFill>
                <a:latin typeface="Arial" panose="020B0604020202020204" pitchFamily="34" charset="0"/>
                <a:cs typeface="Arial" panose="020B0604020202020204" pitchFamily="34" charset="0"/>
              </a:rPr>
              <a:t>Fitness Testing Particularly, when weather conditions are not favorable.</a:t>
            </a:r>
          </a:p>
        </p:txBody>
      </p:sp>
      <p:sp>
        <p:nvSpPr>
          <p:cNvPr id="16" name="TextBox 15"/>
          <p:cNvSpPr txBox="1"/>
          <p:nvPr/>
        </p:nvSpPr>
        <p:spPr>
          <a:xfrm>
            <a:off x="3074979" y="693018"/>
            <a:ext cx="2133918" cy="369332"/>
          </a:xfrm>
          <a:prstGeom prst="rect">
            <a:avLst/>
          </a:prstGeom>
          <a:noFill/>
        </p:spPr>
        <p:txBody>
          <a:bodyPr wrap="none" rtlCol="0">
            <a:spAutoFit/>
          </a:bodyPr>
          <a:lstStyle/>
          <a:p>
            <a:r>
              <a:rPr lang="en-US" dirty="0"/>
              <a:t>UNITE PROGRAM</a:t>
            </a:r>
          </a:p>
        </p:txBody>
      </p:sp>
      <p:sp>
        <p:nvSpPr>
          <p:cNvPr id="21" name="TextBox 20"/>
          <p:cNvSpPr txBox="1"/>
          <p:nvPr/>
        </p:nvSpPr>
        <p:spPr>
          <a:xfrm rot="18057399">
            <a:off x="8148206" y="5092501"/>
            <a:ext cx="927435" cy="276999"/>
          </a:xfrm>
          <a:prstGeom prst="rect">
            <a:avLst/>
          </a:prstGeom>
          <a:noFill/>
        </p:spPr>
        <p:txBody>
          <a:bodyPr wrap="square" rtlCol="0">
            <a:spAutoFit/>
          </a:bodyPr>
          <a:lstStyle/>
          <a:p>
            <a:r>
              <a:rPr lang="en-US" sz="1200" dirty="0">
                <a:solidFill>
                  <a:schemeClr val="bg1"/>
                </a:solidFill>
              </a:rPr>
              <a:t>94TH FSS</a:t>
            </a:r>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175" y="167274"/>
            <a:ext cx="1028024" cy="113659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1273728"/>
            <a:ext cx="9144000" cy="2845347"/>
          </a:xfrm>
          <a:prstGeom prst="rect">
            <a:avLst/>
          </a:prstGeom>
        </p:spPr>
      </p:pic>
      <p:sp>
        <p:nvSpPr>
          <p:cNvPr id="12" name="Rectangle 11"/>
          <p:cNvSpPr/>
          <p:nvPr/>
        </p:nvSpPr>
        <p:spPr>
          <a:xfrm>
            <a:off x="286163" y="4348181"/>
            <a:ext cx="8325760" cy="1692771"/>
          </a:xfrm>
          <a:prstGeom prst="rect">
            <a:avLst/>
          </a:prstGeom>
        </p:spPr>
        <p:txBody>
          <a:bodyPr wrap="square">
            <a:spAutoFit/>
          </a:bodyPr>
          <a:lstStyle/>
          <a:p>
            <a:r>
              <a:rPr lang="en-US" sz="1200" b="1" i="1" cap="all" dirty="0">
                <a:solidFill>
                  <a:srgbClr val="EF0000"/>
                </a:solidFill>
                <a:latin typeface="Source Sans Pro"/>
              </a:rPr>
              <a:t>THE USAFA UNITE PROGRAM IS A UNIT RESILIENCY PROGRAM OPEN TO ACTIVE DUTY, RESERVISTS, AND </a:t>
            </a:r>
            <a:r>
              <a:rPr lang="en-US" sz="1200" b="1" i="1" cap="all" dirty="0" err="1">
                <a:solidFill>
                  <a:srgbClr val="EF0000"/>
                </a:solidFill>
                <a:latin typeface="Source Sans Pro"/>
              </a:rPr>
              <a:t>APF</a:t>
            </a:r>
            <a:r>
              <a:rPr lang="en-US" sz="1200" b="1" i="1" cap="all" dirty="0">
                <a:solidFill>
                  <a:srgbClr val="EF0000"/>
                </a:solidFill>
                <a:latin typeface="Source Sans Pro"/>
              </a:rPr>
              <a:t>/</a:t>
            </a:r>
            <a:r>
              <a:rPr lang="en-US" sz="1200" b="1" i="1" cap="all" dirty="0" err="1">
                <a:solidFill>
                  <a:srgbClr val="EF0000"/>
                </a:solidFill>
                <a:latin typeface="Source Sans Pro"/>
              </a:rPr>
              <a:t>NAF</a:t>
            </a:r>
            <a:r>
              <a:rPr lang="en-US" sz="1200" b="1" i="1" cap="all" dirty="0">
                <a:solidFill>
                  <a:srgbClr val="EF0000"/>
                </a:solidFill>
                <a:latin typeface="Source Sans Pro"/>
              </a:rPr>
              <a:t> CIVILIANS. THE PROGRAM WILL CONDUCT ON AND OFF-BASE EVENTS WHILE ADHERING TO ALL STATE, COUNTY, AND BASE LEVEL COVID-19 SAFETY GUIDELINES AND REQUIREMENTS. </a:t>
            </a:r>
          </a:p>
          <a:p>
            <a:endParaRPr lang="en-US" sz="1200" b="1" i="1" cap="all" dirty="0">
              <a:solidFill>
                <a:srgbClr val="EF0000"/>
              </a:solidFill>
              <a:latin typeface="Source Sans Pro"/>
            </a:endParaRPr>
          </a:p>
          <a:p>
            <a:r>
              <a:rPr lang="en-US" sz="1100" dirty="0"/>
              <a:t>In August 2016, Air Force Chief of Staff (</a:t>
            </a:r>
            <a:r>
              <a:rPr lang="en-US" sz="1100" dirty="0" err="1"/>
              <a:t>CSAF</a:t>
            </a:r>
            <a:r>
              <a:rPr lang="en-US" sz="1100" dirty="0"/>
              <a:t>) General David </a:t>
            </a:r>
            <a:r>
              <a:rPr lang="en-US" sz="1100" dirty="0" err="1"/>
              <a:t>Goldfein</a:t>
            </a:r>
            <a:r>
              <a:rPr lang="en-US" sz="1100" dirty="0"/>
              <a:t>, released his letter to Airmen titled, "The Beating Heart of the Air Force…Squadrons!“ In turn, AFSVA was asked to establish an activity rich program that would equip empowered Squadron/Unit commanders with options to facilitate unit cohesion. Unite provides commanders with funding to initiate programs that will benefit all Airmen in their unit. This includes assigned Active Duty and </a:t>
            </a:r>
            <a:r>
              <a:rPr lang="en-US" sz="1100" dirty="0" err="1"/>
              <a:t>APF</a:t>
            </a:r>
            <a:r>
              <a:rPr lang="en-US" sz="1100" dirty="0"/>
              <a:t>/</a:t>
            </a:r>
            <a:r>
              <a:rPr lang="en-US" sz="1100" dirty="0" err="1"/>
              <a:t>NAF</a:t>
            </a:r>
            <a:r>
              <a:rPr lang="en-US" sz="1100" dirty="0"/>
              <a:t> Civilians.</a:t>
            </a:r>
          </a:p>
          <a:p>
            <a:endParaRPr lang="en-US" sz="1200" dirty="0"/>
          </a:p>
        </p:txBody>
      </p:sp>
    </p:spTree>
    <p:extLst>
      <p:ext uri="{BB962C8B-B14F-4D97-AF65-F5344CB8AC3E}">
        <p14:creationId xmlns:p14="http://schemas.microsoft.com/office/powerpoint/2010/main" val="200835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405" y="243865"/>
            <a:ext cx="5932246" cy="1143000"/>
          </a:xfrm>
        </p:spPr>
        <p:txBody>
          <a:bodyPr/>
          <a:lstStyle/>
          <a:p>
            <a:r>
              <a:rPr lang="en-US" dirty="0">
                <a:solidFill>
                  <a:srgbClr val="FF0000"/>
                </a:solidFill>
              </a:rPr>
              <a:t>FSV</a:t>
            </a:r>
            <a:r>
              <a:rPr lang="en-US" dirty="0"/>
              <a:t> </a:t>
            </a:r>
          </a:p>
        </p:txBody>
      </p:sp>
      <p:sp>
        <p:nvSpPr>
          <p:cNvPr id="4" name="Slide Number Placeholder 3"/>
          <p:cNvSpPr>
            <a:spLocks noGrp="1"/>
          </p:cNvSpPr>
          <p:nvPr>
            <p:ph type="sldNum" sz="quarter" idx="11"/>
          </p:nvPr>
        </p:nvSpPr>
        <p:spPr/>
        <p:txBody>
          <a:bodyPr/>
          <a:lstStyle/>
          <a:p>
            <a:pPr>
              <a:defRPr/>
            </a:pPr>
            <a:fld id="{E8C4CF4F-2ECB-4C54-9552-FB58A436033C}" type="slidenum">
              <a:rPr lang="en-US" smtClean="0">
                <a:solidFill>
                  <a:srgbClr val="FFFFFF">
                    <a:lumMod val="50000"/>
                  </a:srgbClr>
                </a:solidFill>
              </a:rPr>
              <a:pPr>
                <a:defRPr/>
              </a:pPr>
              <a:t>2</a:t>
            </a:fld>
            <a:endParaRPr lang="en-US" dirty="0">
              <a:solidFill>
                <a:srgbClr val="808080"/>
              </a:solidFill>
            </a:endParaRPr>
          </a:p>
        </p:txBody>
      </p:sp>
      <p:sp>
        <p:nvSpPr>
          <p:cNvPr id="16" name="TextBox 15"/>
          <p:cNvSpPr txBox="1"/>
          <p:nvPr/>
        </p:nvSpPr>
        <p:spPr>
          <a:xfrm>
            <a:off x="3074979" y="693018"/>
            <a:ext cx="2133918" cy="369332"/>
          </a:xfrm>
          <a:prstGeom prst="rect">
            <a:avLst/>
          </a:prstGeom>
          <a:noFill/>
        </p:spPr>
        <p:txBody>
          <a:bodyPr wrap="none" rtlCol="0">
            <a:spAutoFit/>
          </a:bodyPr>
          <a:lstStyle/>
          <a:p>
            <a:r>
              <a:rPr lang="en-US" dirty="0"/>
              <a:t>UNITE PROGRAM</a:t>
            </a:r>
          </a:p>
        </p:txBody>
      </p:sp>
      <p:sp>
        <p:nvSpPr>
          <p:cNvPr id="21" name="TextBox 20"/>
          <p:cNvSpPr txBox="1"/>
          <p:nvPr/>
        </p:nvSpPr>
        <p:spPr>
          <a:xfrm rot="18057399">
            <a:off x="8148206" y="5092501"/>
            <a:ext cx="927435" cy="276999"/>
          </a:xfrm>
          <a:prstGeom prst="rect">
            <a:avLst/>
          </a:prstGeom>
          <a:noFill/>
        </p:spPr>
        <p:txBody>
          <a:bodyPr wrap="square" rtlCol="0">
            <a:spAutoFit/>
          </a:bodyPr>
          <a:lstStyle/>
          <a:p>
            <a:r>
              <a:rPr lang="en-US" sz="1200" dirty="0">
                <a:solidFill>
                  <a:schemeClr val="bg1"/>
                </a:solidFill>
              </a:rPr>
              <a:t>94TH FSS</a:t>
            </a:r>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175" y="167274"/>
            <a:ext cx="1028024" cy="1136593"/>
          </a:xfrm>
          <a:prstGeom prst="rect">
            <a:avLst/>
          </a:prstGeom>
        </p:spPr>
      </p:pic>
      <p:sp>
        <p:nvSpPr>
          <p:cNvPr id="3" name="Rectangle 1"/>
          <p:cNvSpPr>
            <a:spLocks noChangeArrowheads="1"/>
          </p:cNvSpPr>
          <p:nvPr/>
        </p:nvSpPr>
        <p:spPr bwMode="auto">
          <a:xfrm>
            <a:off x="2819400" y="1253893"/>
            <a:ext cx="2450941" cy="470571"/>
          </a:xfrm>
          <a:prstGeom prst="rect">
            <a:avLst/>
          </a:prstGeom>
          <a:noFill/>
          <a:ln>
            <a:noFill/>
          </a:ln>
          <a:effectLst/>
        </p:spPr>
        <p:txBody>
          <a:bodyPr vert="horz" wrap="square" lIns="0" tIns="63480" rIns="0" bIns="15870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529B"/>
                </a:solidFill>
                <a:effectLst/>
                <a:latin typeface="Work Sans"/>
              </a:rPr>
              <a:t>ELIGIBILITY</a:t>
            </a:r>
          </a:p>
        </p:txBody>
      </p:sp>
      <p:sp>
        <p:nvSpPr>
          <p:cNvPr id="6" name="Rectangle 2"/>
          <p:cNvSpPr>
            <a:spLocks noChangeArrowheads="1"/>
          </p:cNvSpPr>
          <p:nvPr/>
        </p:nvSpPr>
        <p:spPr bwMode="auto">
          <a:xfrm>
            <a:off x="-12700" y="2173697"/>
            <a:ext cx="9144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3"/>
          <p:cNvSpPr>
            <a:spLocks noChangeArrowheads="1"/>
          </p:cNvSpPr>
          <p:nvPr/>
        </p:nvSpPr>
        <p:spPr bwMode="auto">
          <a:xfrm>
            <a:off x="80593" y="1534342"/>
            <a:ext cx="78701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444444"/>
                </a:solidFill>
                <a:effectLst/>
                <a:latin typeface="Source Sans Pro"/>
              </a:rPr>
              <a:t>UNITE EVENTS MUST BE INCLUSIVE TO ALL AIRMAN IN AN ORGANIZATION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444444"/>
                </a:solidFill>
                <a:effectLst/>
                <a:latin typeface="Source Sans Pro"/>
              </a:rPr>
              <a:t>THIS INCLUDES ACTIVE DUTY, RESERVES, </a:t>
            </a:r>
            <a:r>
              <a:rPr kumimoji="0" lang="en-US" altLang="en-US" sz="1200" b="1" i="0" u="none" strike="noStrike" cap="none" normalizeH="0" baseline="0" dirty="0" err="1">
                <a:ln>
                  <a:noFill/>
                </a:ln>
                <a:solidFill>
                  <a:srgbClr val="444444"/>
                </a:solidFill>
                <a:effectLst/>
                <a:latin typeface="Source Sans Pro"/>
              </a:rPr>
              <a:t>APF</a:t>
            </a:r>
            <a:r>
              <a:rPr kumimoji="0" lang="en-US" altLang="en-US" sz="1200" b="1" i="0" u="none" strike="noStrike" cap="none" normalizeH="0" baseline="0" dirty="0">
                <a:ln>
                  <a:noFill/>
                </a:ln>
                <a:solidFill>
                  <a:srgbClr val="444444"/>
                </a:solidFill>
                <a:effectLst/>
                <a:latin typeface="Source Sans Pro"/>
              </a:rPr>
              <a:t> AND </a:t>
            </a:r>
            <a:r>
              <a:rPr kumimoji="0" lang="en-US" altLang="en-US" sz="1200" b="1" i="0" u="none" strike="noStrike" cap="none" normalizeH="0" baseline="0" dirty="0" err="1">
                <a:ln>
                  <a:noFill/>
                </a:ln>
                <a:solidFill>
                  <a:srgbClr val="444444"/>
                </a:solidFill>
                <a:effectLst/>
                <a:latin typeface="Source Sans Pro"/>
              </a:rPr>
              <a:t>NAF</a:t>
            </a:r>
            <a:r>
              <a:rPr kumimoji="0" lang="en-US" altLang="en-US" sz="1200" b="1" i="0" u="none" strike="noStrike" cap="none" normalizeH="0" baseline="0" dirty="0">
                <a:ln>
                  <a:noFill/>
                </a:ln>
                <a:solidFill>
                  <a:srgbClr val="444444"/>
                </a:solidFill>
                <a:effectLst/>
                <a:latin typeface="Source Sans Pro"/>
              </a:rPr>
              <a:t> CIVILIANS AND CANNOT BE DIVIDED BASED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444444"/>
                </a:solidFill>
                <a:effectLst/>
                <a:latin typeface="Source Sans Pro"/>
              </a:rPr>
              <a:t>ON RANK, PAY, GRADE, AGE, RACE, GENDER OR RELIGION.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2907518" y="2153414"/>
            <a:ext cx="2362823" cy="470571"/>
          </a:xfrm>
          <a:prstGeom prst="rect">
            <a:avLst/>
          </a:prstGeom>
          <a:noFill/>
          <a:ln>
            <a:noFill/>
          </a:ln>
          <a:effectLst/>
        </p:spPr>
        <p:txBody>
          <a:bodyPr vert="horz" wrap="square" lIns="0" tIns="63480" rIns="0" bIns="15870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529B"/>
                </a:solidFill>
                <a:effectLst/>
                <a:latin typeface="Work Sans"/>
              </a:rPr>
              <a:t>FUNDING</a:t>
            </a:r>
          </a:p>
        </p:txBody>
      </p:sp>
      <p:sp>
        <p:nvSpPr>
          <p:cNvPr id="10" name="Rectangle 5"/>
          <p:cNvSpPr>
            <a:spLocks noChangeArrowheads="1"/>
          </p:cNvSpPr>
          <p:nvPr/>
        </p:nvSpPr>
        <p:spPr bwMode="auto">
          <a:xfrm>
            <a:off x="0" y="4371253"/>
            <a:ext cx="9144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p:cNvSpPr>
            <a:spLocks noChangeArrowheads="1"/>
          </p:cNvSpPr>
          <p:nvPr/>
        </p:nvSpPr>
        <p:spPr bwMode="auto">
          <a:xfrm>
            <a:off x="105230" y="2431239"/>
            <a:ext cx="7705945"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44444"/>
                </a:solidFill>
                <a:effectLst/>
                <a:latin typeface="Source Sans Pro"/>
              </a:rPr>
              <a:t>The installation C3 can confirm your allocations and will make payments on your behalf.</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444444"/>
                </a:solidFill>
                <a:effectLst/>
                <a:latin typeface="Source Sans Pro"/>
              </a:rPr>
              <a:t>RECREATION FUNDS (APF) </a:t>
            </a:r>
            <a:r>
              <a:rPr kumimoji="0" lang="en-US" altLang="en-US" sz="1200" b="1" i="0" u="none" strike="noStrike" cap="none" normalizeH="0" baseline="0" dirty="0">
                <a:ln>
                  <a:noFill/>
                </a:ln>
                <a:solidFill>
                  <a:srgbClr val="FF0000"/>
                </a:solidFill>
                <a:effectLst/>
                <a:latin typeface="Source Sans Pro"/>
              </a:rPr>
              <a:t>CY22 $13.50 pp</a:t>
            </a:r>
            <a:br>
              <a:rPr kumimoji="0" lang="en-US" altLang="en-US" sz="1200" b="0" i="0" u="none" strike="noStrike" cap="none" normalizeH="0" baseline="0" dirty="0">
                <a:ln>
                  <a:noFill/>
                </a:ln>
                <a:solidFill>
                  <a:srgbClr val="444444"/>
                </a:solidFill>
                <a:effectLst/>
                <a:latin typeface="Source Sans Pro"/>
              </a:rPr>
            </a:br>
            <a:r>
              <a:rPr kumimoji="0" lang="en-US" altLang="en-US" sz="1200" b="0" i="0" u="none" strike="noStrike" cap="none" normalizeH="0" baseline="0" dirty="0">
                <a:ln>
                  <a:noFill/>
                </a:ln>
                <a:solidFill>
                  <a:srgbClr val="444444"/>
                </a:solidFill>
                <a:effectLst/>
                <a:latin typeface="Source Sans Pro"/>
              </a:rPr>
              <a:t>May be used on equipment rentals, program supplies and decorations*.</a:t>
            </a:r>
            <a:br>
              <a:rPr kumimoji="0" lang="en-US" altLang="en-US" sz="1200" b="0" i="0" u="none" strike="noStrike" cap="none" normalizeH="0" baseline="0" dirty="0">
                <a:ln>
                  <a:noFill/>
                </a:ln>
                <a:solidFill>
                  <a:srgbClr val="444444"/>
                </a:solidFill>
                <a:effectLst/>
                <a:latin typeface="Source Sans Pro"/>
              </a:rPr>
            </a:br>
            <a:r>
              <a:rPr kumimoji="0" lang="en-US" altLang="en-US" sz="1200" b="0" i="1" u="none" strike="noStrike" cap="none" normalizeH="0" baseline="0" dirty="0">
                <a:ln>
                  <a:noFill/>
                </a:ln>
                <a:solidFill>
                  <a:srgbClr val="FF0000"/>
                </a:solidFill>
                <a:effectLst/>
                <a:latin typeface="Source Sans Pro"/>
              </a:rPr>
              <a:t>*</a:t>
            </a:r>
            <a:r>
              <a:rPr kumimoji="0" lang="en-US" altLang="en-US" sz="1000" b="0" i="1" u="none" strike="noStrike" cap="none" normalizeH="0" baseline="0" dirty="0">
                <a:ln>
                  <a:noFill/>
                </a:ln>
                <a:solidFill>
                  <a:srgbClr val="FF0000"/>
                </a:solidFill>
                <a:effectLst/>
                <a:latin typeface="Source Sans Pro"/>
              </a:rPr>
              <a:t>Decorations</a:t>
            </a:r>
            <a:r>
              <a:rPr kumimoji="0" lang="en-US" altLang="en-US" sz="1000" b="0" i="1" u="none" strike="noStrike" cap="none" normalizeH="0" dirty="0">
                <a:ln>
                  <a:noFill/>
                </a:ln>
                <a:solidFill>
                  <a:srgbClr val="FF0000"/>
                </a:solidFill>
                <a:effectLst/>
                <a:latin typeface="Source Sans Pro"/>
              </a:rPr>
              <a:t> c</a:t>
            </a:r>
            <a:r>
              <a:rPr kumimoji="0" lang="en-US" altLang="en-US" sz="1000" b="0" i="1" u="none" strike="noStrike" cap="none" normalizeH="0" baseline="0" dirty="0">
                <a:ln>
                  <a:noFill/>
                </a:ln>
                <a:solidFill>
                  <a:srgbClr val="FF0000"/>
                </a:solidFill>
                <a:effectLst/>
                <a:latin typeface="Source Sans Pro"/>
              </a:rPr>
              <a:t>annot exceed </a:t>
            </a:r>
            <a:r>
              <a:rPr lang="en-US" altLang="en-US" sz="1000" i="1" dirty="0">
                <a:solidFill>
                  <a:srgbClr val="FF0000"/>
                </a:solidFill>
                <a:latin typeface="Source Sans Pro"/>
              </a:rPr>
              <a:t>5</a:t>
            </a:r>
            <a:r>
              <a:rPr kumimoji="0" lang="en-US" altLang="en-US" sz="1000" b="0" i="1" u="none" strike="noStrike" cap="none" normalizeH="0" baseline="0" dirty="0">
                <a:ln>
                  <a:noFill/>
                </a:ln>
                <a:solidFill>
                  <a:srgbClr val="FF0000"/>
                </a:solidFill>
                <a:effectLst/>
                <a:latin typeface="Source Sans Pro"/>
              </a:rPr>
              <a:t>% of event cost</a:t>
            </a:r>
            <a:r>
              <a:rPr kumimoji="0" lang="en-US" altLang="en-US" sz="1000" b="0" i="0" u="none" strike="noStrike" cap="none" normalizeH="0" baseline="0" dirty="0">
                <a:ln>
                  <a:noFill/>
                </a:ln>
                <a:solidFill>
                  <a:srgbClr val="FF0000"/>
                </a:solidFill>
                <a:effectLst/>
                <a:latin typeface="Source Sans Pro"/>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444444"/>
                </a:solidFill>
                <a:effectLst/>
                <a:latin typeface="Source Sans Pro"/>
              </a:rPr>
              <a:t>FOOD &amp; BEVERAGE FUNDS (</a:t>
            </a:r>
            <a:r>
              <a:rPr kumimoji="0" lang="en-US" altLang="en-US" sz="1200" b="1" i="0" u="none" strike="noStrike" cap="none" normalizeH="0" baseline="0" dirty="0" err="1">
                <a:ln>
                  <a:noFill/>
                </a:ln>
                <a:solidFill>
                  <a:srgbClr val="444444"/>
                </a:solidFill>
                <a:effectLst/>
                <a:latin typeface="Source Sans Pro"/>
              </a:rPr>
              <a:t>NAF</a:t>
            </a:r>
            <a:r>
              <a:rPr kumimoji="0" lang="en-US" altLang="en-US" sz="1200" b="1" i="0" u="none" strike="noStrike" cap="none" normalizeH="0" baseline="0">
                <a:ln>
                  <a:noFill/>
                </a:ln>
                <a:solidFill>
                  <a:srgbClr val="444444"/>
                </a:solidFill>
                <a:effectLst/>
                <a:latin typeface="Source Sans Pro"/>
              </a:rPr>
              <a:t>) </a:t>
            </a:r>
            <a:r>
              <a:rPr kumimoji="0" lang="en-US" altLang="en-US" sz="1200" b="1" i="0" u="none" strike="noStrike" cap="none" normalizeH="0" baseline="0">
                <a:ln>
                  <a:noFill/>
                </a:ln>
                <a:solidFill>
                  <a:srgbClr val="FF0000"/>
                </a:solidFill>
                <a:effectLst/>
                <a:latin typeface="Source Sans Pro"/>
              </a:rPr>
              <a:t>CY22 </a:t>
            </a:r>
            <a:r>
              <a:rPr kumimoji="0" lang="en-US" altLang="en-US" sz="1200" b="1" i="0" u="none" strike="noStrike" cap="none" normalizeH="0" baseline="0" dirty="0">
                <a:ln>
                  <a:noFill/>
                </a:ln>
                <a:solidFill>
                  <a:srgbClr val="FF0000"/>
                </a:solidFill>
                <a:effectLst/>
                <a:latin typeface="Source Sans Pro"/>
              </a:rPr>
              <a:t>$5.00 pp</a:t>
            </a:r>
            <a:br>
              <a:rPr kumimoji="0" lang="en-US" altLang="en-US" sz="1200" b="0" i="0" u="none" strike="noStrike" cap="none" normalizeH="0" baseline="0" dirty="0">
                <a:ln>
                  <a:noFill/>
                </a:ln>
                <a:solidFill>
                  <a:srgbClr val="444444"/>
                </a:solidFill>
                <a:effectLst/>
                <a:latin typeface="Source Sans Pro"/>
              </a:rPr>
            </a:br>
            <a:r>
              <a:rPr kumimoji="0" lang="en-US" altLang="en-US" sz="1200" b="0" i="0" u="none" strike="noStrike" cap="none" normalizeH="0" baseline="0" dirty="0">
                <a:ln>
                  <a:noFill/>
                </a:ln>
                <a:solidFill>
                  <a:srgbClr val="444444"/>
                </a:solidFill>
                <a:effectLst/>
                <a:latin typeface="Source Sans Pro"/>
              </a:rPr>
              <a:t>Must be used in conjunction with a Unite event.</a:t>
            </a:r>
            <a:br>
              <a:rPr kumimoji="0" lang="en-US" altLang="en-US" sz="1200" b="0" i="0" u="none" strike="noStrike" cap="none" normalizeH="0" baseline="0" dirty="0">
                <a:ln>
                  <a:noFill/>
                </a:ln>
                <a:solidFill>
                  <a:srgbClr val="444444"/>
                </a:solidFill>
                <a:effectLst/>
                <a:latin typeface="Source Sans Pro"/>
              </a:rPr>
            </a:br>
            <a:r>
              <a:rPr kumimoji="0" lang="en-US" altLang="en-US" sz="1200" b="0" i="0" u="none" strike="noStrike" cap="none" normalizeH="0" baseline="0" dirty="0">
                <a:ln>
                  <a:noFill/>
                </a:ln>
                <a:solidFill>
                  <a:srgbClr val="444444"/>
                </a:solidFill>
                <a:effectLst/>
                <a:latin typeface="Source Sans Pro"/>
              </a:rPr>
              <a:t>No alcohol.</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solidFill>
                <a:srgbClr val="444444"/>
              </a:solidFill>
              <a:latin typeface="Source Sans Pro"/>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444444"/>
                </a:solidFill>
                <a:latin typeface="Source Sans Pro"/>
              </a:rPr>
              <a:t>Example: Unit can submit for Laser tag @ $13.50 pp Food @$5.00pp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Rectangle 16"/>
          <p:cNvSpPr/>
          <p:nvPr/>
        </p:nvSpPr>
        <p:spPr>
          <a:xfrm>
            <a:off x="6711829" y="4451311"/>
            <a:ext cx="2362847" cy="1754326"/>
          </a:xfrm>
          <a:prstGeom prst="rect">
            <a:avLst/>
          </a:prstGeom>
        </p:spPr>
        <p:txBody>
          <a:bodyPr wrap="square">
            <a:spAutoFit/>
          </a:bodyPr>
          <a:lstStyle/>
          <a:p>
            <a:r>
              <a:rPr lang="en-US" sz="1200" b="1" cap="all" dirty="0">
                <a:solidFill>
                  <a:srgbClr val="00529B"/>
                </a:solidFill>
                <a:latin typeface="Work Sans"/>
              </a:rPr>
              <a:t>UNAUTHORIZED EVENTS</a:t>
            </a:r>
          </a:p>
          <a:p>
            <a:pPr>
              <a:buFont typeface="Arial" panose="020B0604020202020204" pitchFamily="34" charset="0"/>
              <a:buChar char="•"/>
            </a:pPr>
            <a:r>
              <a:rPr lang="en-US" sz="1200" dirty="0">
                <a:solidFill>
                  <a:srgbClr val="444444"/>
                </a:solidFill>
                <a:latin typeface="Source Sans Pro"/>
              </a:rPr>
              <a:t>Holiday parties</a:t>
            </a:r>
          </a:p>
          <a:p>
            <a:pPr>
              <a:buFont typeface="Arial" panose="020B0604020202020204" pitchFamily="34" charset="0"/>
              <a:buChar char="•"/>
            </a:pPr>
            <a:r>
              <a:rPr lang="en-US" sz="1200" dirty="0">
                <a:solidFill>
                  <a:srgbClr val="444444"/>
                </a:solidFill>
                <a:latin typeface="Source Sans Pro"/>
              </a:rPr>
              <a:t>End of year events</a:t>
            </a:r>
          </a:p>
          <a:p>
            <a:pPr>
              <a:buFont typeface="Arial" panose="020B0604020202020204" pitchFamily="34" charset="0"/>
              <a:buChar char="•"/>
            </a:pPr>
            <a:r>
              <a:rPr lang="en-US" sz="1200" dirty="0">
                <a:solidFill>
                  <a:srgbClr val="444444"/>
                </a:solidFill>
                <a:latin typeface="Source Sans Pro"/>
              </a:rPr>
              <a:t>Balls or banquets</a:t>
            </a:r>
          </a:p>
          <a:p>
            <a:pPr>
              <a:buFont typeface="Arial" panose="020B0604020202020204" pitchFamily="34" charset="0"/>
              <a:buChar char="•"/>
            </a:pPr>
            <a:r>
              <a:rPr lang="en-US" sz="1200" dirty="0">
                <a:solidFill>
                  <a:srgbClr val="444444"/>
                </a:solidFill>
                <a:latin typeface="Source Sans Pro"/>
              </a:rPr>
              <a:t>Dining in/Dining outs</a:t>
            </a:r>
          </a:p>
          <a:p>
            <a:pPr>
              <a:buFont typeface="Arial" panose="020B0604020202020204" pitchFamily="34" charset="0"/>
              <a:buChar char="•"/>
            </a:pPr>
            <a:r>
              <a:rPr lang="en-US" sz="1200" dirty="0">
                <a:solidFill>
                  <a:srgbClr val="444444"/>
                </a:solidFill>
                <a:latin typeface="Source Sans Pro"/>
              </a:rPr>
              <a:t>Squadron trainings or meetings</a:t>
            </a:r>
          </a:p>
          <a:p>
            <a:pPr>
              <a:buFont typeface="Arial" panose="020B0604020202020204" pitchFamily="34" charset="0"/>
              <a:buChar char="•"/>
            </a:pPr>
            <a:r>
              <a:rPr lang="en-US" sz="1200" dirty="0">
                <a:solidFill>
                  <a:srgbClr val="444444"/>
                </a:solidFill>
                <a:latin typeface="Source Sans Pro"/>
              </a:rPr>
              <a:t>Base wide special events</a:t>
            </a:r>
          </a:p>
          <a:p>
            <a:pPr>
              <a:buFont typeface="Arial" panose="020B0604020202020204" pitchFamily="34" charset="0"/>
              <a:buChar char="•"/>
            </a:pPr>
            <a:r>
              <a:rPr lang="en-US" sz="1200" dirty="0">
                <a:solidFill>
                  <a:srgbClr val="444444"/>
                </a:solidFill>
                <a:latin typeface="Source Sans Pro"/>
              </a:rPr>
              <a:t>Movies, concerts, mystery theater, or amusement parks</a:t>
            </a:r>
            <a:endParaRPr lang="en-US" sz="1200" b="0" i="0" dirty="0">
              <a:solidFill>
                <a:srgbClr val="444444"/>
              </a:solidFill>
              <a:effectLst/>
              <a:latin typeface="Source Sans Pro"/>
            </a:endParaRPr>
          </a:p>
        </p:txBody>
      </p:sp>
      <p:sp>
        <p:nvSpPr>
          <p:cNvPr id="18" name="TextBox 17"/>
          <p:cNvSpPr txBox="1"/>
          <p:nvPr/>
        </p:nvSpPr>
        <p:spPr>
          <a:xfrm>
            <a:off x="105230" y="4402322"/>
            <a:ext cx="3743864" cy="1569660"/>
          </a:xfrm>
          <a:prstGeom prst="rect">
            <a:avLst/>
          </a:prstGeom>
          <a:noFill/>
        </p:spPr>
        <p:txBody>
          <a:bodyPr wrap="square" rtlCol="0">
            <a:spAutoFit/>
          </a:bodyPr>
          <a:lstStyle/>
          <a:p>
            <a:r>
              <a:rPr lang="en-US" sz="1200" b="1" cap="all" dirty="0">
                <a:solidFill>
                  <a:srgbClr val="00529B"/>
                </a:solidFill>
                <a:latin typeface="Work Sans"/>
              </a:rPr>
              <a:t>FUNDING GUIDELINES</a:t>
            </a:r>
          </a:p>
          <a:p>
            <a:pPr>
              <a:buFont typeface="Arial" panose="020B0604020202020204" pitchFamily="34" charset="0"/>
              <a:buChar char="•"/>
            </a:pPr>
            <a:r>
              <a:rPr lang="en-US" sz="1200" dirty="0">
                <a:solidFill>
                  <a:srgbClr val="444444"/>
                </a:solidFill>
                <a:latin typeface="Source Sans Pro"/>
              </a:rPr>
              <a:t>Unite is NOT a food &amp; beverage program</a:t>
            </a:r>
          </a:p>
          <a:p>
            <a:pPr>
              <a:buFont typeface="Arial" panose="020B0604020202020204" pitchFamily="34" charset="0"/>
              <a:buChar char="•"/>
            </a:pPr>
            <a:r>
              <a:rPr lang="en-US" sz="1200" dirty="0">
                <a:solidFill>
                  <a:srgbClr val="444444"/>
                </a:solidFill>
                <a:latin typeface="Source Sans Pro"/>
              </a:rPr>
              <a:t>Events must be recreational and cohesive to utilize funding</a:t>
            </a:r>
          </a:p>
          <a:p>
            <a:pPr>
              <a:buFont typeface="Arial" panose="020B0604020202020204" pitchFamily="34" charset="0"/>
              <a:buChar char="•"/>
            </a:pPr>
            <a:r>
              <a:rPr lang="en-US" sz="1200" dirty="0">
                <a:solidFill>
                  <a:srgbClr val="444444"/>
                </a:solidFill>
                <a:latin typeface="Source Sans Pro"/>
              </a:rPr>
              <a:t>Unite funds CANNOT be combined with other </a:t>
            </a:r>
            <a:r>
              <a:rPr lang="en-US" sz="1200" dirty="0" err="1">
                <a:solidFill>
                  <a:srgbClr val="444444"/>
                </a:solidFill>
                <a:latin typeface="Source Sans Pro"/>
              </a:rPr>
              <a:t>NAFs</a:t>
            </a:r>
            <a:r>
              <a:rPr lang="en-US" sz="1200" dirty="0">
                <a:solidFill>
                  <a:srgbClr val="444444"/>
                </a:solidFill>
                <a:latin typeface="Source Sans Pro"/>
              </a:rPr>
              <a:t> or </a:t>
            </a:r>
            <a:r>
              <a:rPr lang="en-US" sz="1200" dirty="0" err="1">
                <a:solidFill>
                  <a:srgbClr val="444444"/>
                </a:solidFill>
                <a:latin typeface="Source Sans Pro"/>
              </a:rPr>
              <a:t>APFs</a:t>
            </a:r>
            <a:endParaRPr lang="en-US" sz="1200" dirty="0">
              <a:solidFill>
                <a:srgbClr val="444444"/>
              </a:solidFill>
              <a:latin typeface="Source Sans Pro"/>
            </a:endParaRPr>
          </a:p>
          <a:p>
            <a:pPr>
              <a:buFont typeface="Arial" panose="020B0604020202020204" pitchFamily="34" charset="0"/>
              <a:buChar char="•"/>
            </a:pPr>
            <a:r>
              <a:rPr lang="en-US" sz="1200" dirty="0">
                <a:solidFill>
                  <a:srgbClr val="444444"/>
                </a:solidFill>
                <a:latin typeface="Source Sans Pro"/>
              </a:rPr>
              <a:t>Funds from non-Federal entities such as Booster Clubs may be used</a:t>
            </a:r>
          </a:p>
        </p:txBody>
      </p:sp>
      <p:sp>
        <p:nvSpPr>
          <p:cNvPr id="19" name="TextBox 18"/>
          <p:cNvSpPr txBox="1"/>
          <p:nvPr/>
        </p:nvSpPr>
        <p:spPr>
          <a:xfrm>
            <a:off x="3758643" y="4458581"/>
            <a:ext cx="3545456" cy="1569660"/>
          </a:xfrm>
          <a:prstGeom prst="rect">
            <a:avLst/>
          </a:prstGeom>
          <a:noFill/>
        </p:spPr>
        <p:txBody>
          <a:bodyPr wrap="square" rtlCol="0">
            <a:spAutoFit/>
          </a:bodyPr>
          <a:lstStyle/>
          <a:p>
            <a:r>
              <a:rPr lang="en-US" sz="1200" b="1" cap="all" dirty="0">
                <a:solidFill>
                  <a:srgbClr val="00529B"/>
                </a:solidFill>
                <a:latin typeface="Work Sans"/>
              </a:rPr>
              <a:t>UNAUTHORIZED PURCHASES</a:t>
            </a:r>
          </a:p>
          <a:p>
            <a:pPr>
              <a:buFont typeface="Arial" panose="020B0604020202020204" pitchFamily="34" charset="0"/>
              <a:buChar char="•"/>
            </a:pPr>
            <a:r>
              <a:rPr lang="en-US" sz="1200" dirty="0">
                <a:solidFill>
                  <a:srgbClr val="444444"/>
                </a:solidFill>
                <a:latin typeface="Source Sans Pro"/>
              </a:rPr>
              <a:t>Alcohol</a:t>
            </a:r>
          </a:p>
          <a:p>
            <a:pPr>
              <a:buFont typeface="Arial" panose="020B0604020202020204" pitchFamily="34" charset="0"/>
              <a:buChar char="•"/>
            </a:pPr>
            <a:r>
              <a:rPr lang="en-US" sz="1200" dirty="0">
                <a:solidFill>
                  <a:srgbClr val="444444"/>
                </a:solidFill>
                <a:latin typeface="Source Sans Pro"/>
              </a:rPr>
              <a:t>Gambling</a:t>
            </a:r>
          </a:p>
          <a:p>
            <a:pPr>
              <a:buFont typeface="Arial" panose="020B0604020202020204" pitchFamily="34" charset="0"/>
              <a:buChar char="•"/>
            </a:pPr>
            <a:r>
              <a:rPr lang="en-US" sz="1200" dirty="0">
                <a:solidFill>
                  <a:srgbClr val="444444"/>
                </a:solidFill>
                <a:latin typeface="Source Sans Pro"/>
              </a:rPr>
              <a:t>Lodging or transportation</a:t>
            </a:r>
          </a:p>
          <a:p>
            <a:pPr>
              <a:buFont typeface="Arial" panose="020B0604020202020204" pitchFamily="34" charset="0"/>
              <a:buChar char="•"/>
            </a:pPr>
            <a:r>
              <a:rPr lang="en-US" sz="1200" dirty="0">
                <a:solidFill>
                  <a:srgbClr val="444444"/>
                </a:solidFill>
                <a:latin typeface="Source Sans Pro"/>
              </a:rPr>
              <a:t>Equipment (rentals allowed)</a:t>
            </a:r>
          </a:p>
          <a:p>
            <a:pPr>
              <a:buFont typeface="Arial" panose="020B0604020202020204" pitchFamily="34" charset="0"/>
              <a:buChar char="•"/>
            </a:pPr>
            <a:r>
              <a:rPr lang="en-US" sz="1200" dirty="0">
                <a:solidFill>
                  <a:srgbClr val="444444"/>
                </a:solidFill>
                <a:latin typeface="Source Sans Pro"/>
              </a:rPr>
              <a:t>Prizes, giveaways or promo items</a:t>
            </a:r>
          </a:p>
          <a:p>
            <a:pPr>
              <a:buFont typeface="Arial" panose="020B0604020202020204" pitchFamily="34" charset="0"/>
              <a:buChar char="•"/>
            </a:pPr>
            <a:r>
              <a:rPr lang="en-US" sz="1200" dirty="0">
                <a:solidFill>
                  <a:srgbClr val="444444"/>
                </a:solidFill>
                <a:latin typeface="Source Sans Pro"/>
              </a:rPr>
              <a:t>Porta-Johns, trash services, damages or cleaning fees</a:t>
            </a:r>
          </a:p>
        </p:txBody>
      </p:sp>
      <p:pic>
        <p:nvPicPr>
          <p:cNvPr id="20" name="Picture 19"/>
          <p:cNvPicPr>
            <a:picLocks noChangeAspect="1"/>
          </p:cNvPicPr>
          <p:nvPr/>
        </p:nvPicPr>
        <p:blipFill rotWithShape="1">
          <a:blip r:embed="rId3">
            <a:extLst>
              <a:ext uri="{28A0092B-C50C-407E-A947-70E740481C1C}">
                <a14:useLocalDpi xmlns:a14="http://schemas.microsoft.com/office/drawing/2010/main" val="0"/>
              </a:ext>
            </a:extLst>
          </a:blip>
          <a:srcRect l="23571" t="13435" r="21380" b="8021"/>
          <a:stretch/>
        </p:blipFill>
        <p:spPr>
          <a:xfrm>
            <a:off x="7268059" y="2388700"/>
            <a:ext cx="945905" cy="1673524"/>
          </a:xfrm>
          <a:prstGeom prst="rect">
            <a:avLst/>
          </a:prstGeom>
        </p:spPr>
      </p:pic>
      <p:sp>
        <p:nvSpPr>
          <p:cNvPr id="22" name="Rectangle 21"/>
          <p:cNvSpPr/>
          <p:nvPr/>
        </p:nvSpPr>
        <p:spPr>
          <a:xfrm>
            <a:off x="2074333" y="6042298"/>
            <a:ext cx="4572000" cy="430887"/>
          </a:xfrm>
          <a:prstGeom prst="rect">
            <a:avLst/>
          </a:prstGeom>
          <a:ln>
            <a:solidFill>
              <a:srgbClr val="002060"/>
            </a:solidFill>
          </a:ln>
        </p:spPr>
        <p:txBody>
          <a:bodyPr>
            <a:spAutoFit/>
          </a:bodyPr>
          <a:lstStyle/>
          <a:p>
            <a:r>
              <a:rPr lang="en-US" sz="1100" b="1" i="1" dirty="0">
                <a:solidFill>
                  <a:srgbClr val="444444"/>
                </a:solidFill>
                <a:latin typeface="Source Sans Pro"/>
              </a:rPr>
              <a:t>NOTE:</a:t>
            </a:r>
            <a:r>
              <a:rPr lang="en-US" sz="1100" i="1" dirty="0">
                <a:solidFill>
                  <a:srgbClr val="444444"/>
                </a:solidFill>
                <a:latin typeface="Source Sans Pro"/>
              </a:rPr>
              <a:t> Family members are welcome to participate, but they must pay any associated fees.</a:t>
            </a:r>
            <a:endParaRPr lang="en-US" sz="1100" dirty="0"/>
          </a:p>
        </p:txBody>
      </p:sp>
    </p:spTree>
    <p:extLst>
      <p:ext uri="{BB962C8B-B14F-4D97-AF65-F5344CB8AC3E}">
        <p14:creationId xmlns:p14="http://schemas.microsoft.com/office/powerpoint/2010/main" val="125483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405" y="243865"/>
            <a:ext cx="5932246" cy="1143000"/>
          </a:xfrm>
        </p:spPr>
        <p:txBody>
          <a:bodyPr/>
          <a:lstStyle/>
          <a:p>
            <a:r>
              <a:rPr lang="en-US" dirty="0">
                <a:solidFill>
                  <a:srgbClr val="FF0000"/>
                </a:solidFill>
              </a:rPr>
              <a:t>FSV</a:t>
            </a:r>
            <a:r>
              <a:rPr lang="en-US" dirty="0"/>
              <a:t> </a:t>
            </a:r>
          </a:p>
        </p:txBody>
      </p:sp>
      <p:sp>
        <p:nvSpPr>
          <p:cNvPr id="4" name="Slide Number Placeholder 3"/>
          <p:cNvSpPr>
            <a:spLocks noGrp="1"/>
          </p:cNvSpPr>
          <p:nvPr>
            <p:ph type="sldNum" sz="quarter" idx="11"/>
          </p:nvPr>
        </p:nvSpPr>
        <p:spPr/>
        <p:txBody>
          <a:bodyPr/>
          <a:lstStyle/>
          <a:p>
            <a:pPr>
              <a:defRPr/>
            </a:pPr>
            <a:fld id="{E8C4CF4F-2ECB-4C54-9552-FB58A436033C}" type="slidenum">
              <a:rPr lang="en-US" smtClean="0">
                <a:solidFill>
                  <a:srgbClr val="FFFFFF">
                    <a:lumMod val="50000"/>
                  </a:srgbClr>
                </a:solidFill>
              </a:rPr>
              <a:pPr>
                <a:defRPr/>
              </a:pPr>
              <a:t>3</a:t>
            </a:fld>
            <a:endParaRPr lang="en-US" dirty="0">
              <a:solidFill>
                <a:srgbClr val="808080"/>
              </a:solidFill>
            </a:endParaRPr>
          </a:p>
        </p:txBody>
      </p:sp>
      <p:sp>
        <p:nvSpPr>
          <p:cNvPr id="16" name="TextBox 15"/>
          <p:cNvSpPr txBox="1"/>
          <p:nvPr/>
        </p:nvSpPr>
        <p:spPr>
          <a:xfrm>
            <a:off x="3074979" y="693018"/>
            <a:ext cx="2133918" cy="369332"/>
          </a:xfrm>
          <a:prstGeom prst="rect">
            <a:avLst/>
          </a:prstGeom>
          <a:noFill/>
        </p:spPr>
        <p:txBody>
          <a:bodyPr wrap="none" rtlCol="0">
            <a:spAutoFit/>
          </a:bodyPr>
          <a:lstStyle/>
          <a:p>
            <a:r>
              <a:rPr lang="en-US" dirty="0"/>
              <a:t>UNITE PROGRAM</a:t>
            </a:r>
          </a:p>
        </p:txBody>
      </p:sp>
      <p:sp>
        <p:nvSpPr>
          <p:cNvPr id="21" name="TextBox 20"/>
          <p:cNvSpPr txBox="1"/>
          <p:nvPr/>
        </p:nvSpPr>
        <p:spPr>
          <a:xfrm rot="18057399">
            <a:off x="8148206" y="5092501"/>
            <a:ext cx="927435" cy="276999"/>
          </a:xfrm>
          <a:prstGeom prst="rect">
            <a:avLst/>
          </a:prstGeom>
          <a:noFill/>
        </p:spPr>
        <p:txBody>
          <a:bodyPr wrap="square" rtlCol="0">
            <a:spAutoFit/>
          </a:bodyPr>
          <a:lstStyle/>
          <a:p>
            <a:r>
              <a:rPr lang="en-US" sz="1200" dirty="0">
                <a:solidFill>
                  <a:schemeClr val="bg1"/>
                </a:solidFill>
              </a:rPr>
              <a:t>94TH FSS</a:t>
            </a:r>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175" y="167274"/>
            <a:ext cx="1028024" cy="1136593"/>
          </a:xfrm>
          <a:prstGeom prst="rect">
            <a:avLst/>
          </a:prstGeom>
        </p:spPr>
      </p:pic>
      <p:sp>
        <p:nvSpPr>
          <p:cNvPr id="13" name="Rectangle 4"/>
          <p:cNvSpPr>
            <a:spLocks noChangeArrowheads="1"/>
          </p:cNvSpPr>
          <p:nvPr/>
        </p:nvSpPr>
        <p:spPr bwMode="auto">
          <a:xfrm>
            <a:off x="3144068" y="1276217"/>
            <a:ext cx="1995739" cy="470571"/>
          </a:xfrm>
          <a:prstGeom prst="rect">
            <a:avLst/>
          </a:prstGeom>
          <a:noFill/>
          <a:ln>
            <a:noFill/>
          </a:ln>
          <a:effectLst/>
        </p:spPr>
        <p:txBody>
          <a:bodyPr vert="horz" wrap="none" lIns="0" tIns="6348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529B"/>
                </a:solidFill>
                <a:effectLst/>
                <a:latin typeface="Work Sans"/>
              </a:rPr>
              <a:t>Funding Information</a:t>
            </a:r>
          </a:p>
        </p:txBody>
      </p:sp>
      <p:sp>
        <p:nvSpPr>
          <p:cNvPr id="5" name="TextBox 4"/>
          <p:cNvSpPr txBox="1"/>
          <p:nvPr/>
        </p:nvSpPr>
        <p:spPr>
          <a:xfrm>
            <a:off x="296334" y="1600732"/>
            <a:ext cx="7890554" cy="4308872"/>
          </a:xfrm>
          <a:prstGeom prst="rect">
            <a:avLst/>
          </a:prstGeom>
          <a:noFill/>
        </p:spPr>
        <p:txBody>
          <a:bodyPr wrap="square" rtlCol="0">
            <a:spAutoFit/>
          </a:bodyPr>
          <a:lstStyle/>
          <a:p>
            <a:endParaRPr lang="en-US" dirty="0"/>
          </a:p>
          <a:p>
            <a:r>
              <a:rPr lang="en-US" sz="1600" dirty="0"/>
              <a:t>✘ </a:t>
            </a:r>
            <a:r>
              <a:rPr lang="en-US" sz="1600" dirty="0" err="1"/>
              <a:t>APF</a:t>
            </a:r>
            <a:r>
              <a:rPr lang="en-US" sz="1600" dirty="0"/>
              <a:t> (MOA) Dollars (Activity Funds): $13.50/person Equipment rentals, program supplies (Paper Plates, Cups, Utensils, Napkins, Charcoal Decorations (5% of budget), Foil, Foil Pans, Room Fees, Pavilion/Equipment Rentals, and entertainment.</a:t>
            </a:r>
          </a:p>
          <a:p>
            <a:r>
              <a:rPr lang="en-US" sz="1600" dirty="0">
                <a:solidFill>
                  <a:srgbClr val="FF0000"/>
                </a:solidFill>
              </a:rPr>
              <a:t>If a squadron has 100 total people with days,  (day &amp; night) workers. They have a program asking for $13.50 in </a:t>
            </a:r>
            <a:r>
              <a:rPr lang="en-US" sz="1600" dirty="0" err="1">
                <a:solidFill>
                  <a:srgbClr val="FF0000"/>
                </a:solidFill>
              </a:rPr>
              <a:t>APF</a:t>
            </a:r>
            <a:r>
              <a:rPr lang="en-US" sz="1600" dirty="0">
                <a:solidFill>
                  <a:srgbClr val="FF0000"/>
                </a:solidFill>
              </a:rPr>
              <a:t> and $500 in food but worker from day or night can’t attend. Is this authorized?  NO. Funding is based on those attending. </a:t>
            </a:r>
          </a:p>
          <a:p>
            <a:endParaRPr lang="en-US" sz="1600" dirty="0">
              <a:solidFill>
                <a:srgbClr val="FF0000"/>
              </a:solidFill>
            </a:endParaRPr>
          </a:p>
          <a:p>
            <a:r>
              <a:rPr lang="en-US" sz="1600" dirty="0"/>
              <a:t>✘ NAF Dollars (Food Funds): $5/person Food and beverage Must be used with a UNITE event.</a:t>
            </a:r>
          </a:p>
          <a:p>
            <a:r>
              <a:rPr lang="en-US" sz="1600" dirty="0">
                <a:solidFill>
                  <a:srgbClr val="FF0000"/>
                </a:solidFill>
              </a:rPr>
              <a:t>No alcohol.</a:t>
            </a:r>
          </a:p>
          <a:p>
            <a:endParaRPr lang="en-US" sz="1600" dirty="0">
              <a:solidFill>
                <a:srgbClr val="FF0000"/>
              </a:solidFill>
            </a:endParaRPr>
          </a:p>
          <a:p>
            <a:r>
              <a:rPr lang="en-US" sz="1600" dirty="0"/>
              <a:t>✘ The UNITE program is activity, and NAF dollars are an added benefit. NAF funds must be directly in conjunction with an approved UNITE event. An event centered on just eating without an approved Unite cohesive and or team building event is NOT authorized and will not be approved.</a:t>
            </a:r>
          </a:p>
          <a:p>
            <a:endParaRPr lang="en-US" sz="1600" dirty="0"/>
          </a:p>
        </p:txBody>
      </p:sp>
    </p:spTree>
    <p:extLst>
      <p:ext uri="{BB962C8B-B14F-4D97-AF65-F5344CB8AC3E}">
        <p14:creationId xmlns:p14="http://schemas.microsoft.com/office/powerpoint/2010/main" val="266221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405" y="243865"/>
            <a:ext cx="5932246" cy="1143000"/>
          </a:xfrm>
        </p:spPr>
        <p:txBody>
          <a:bodyPr/>
          <a:lstStyle/>
          <a:p>
            <a:r>
              <a:rPr lang="en-US" dirty="0">
                <a:solidFill>
                  <a:srgbClr val="FF0000"/>
                </a:solidFill>
              </a:rPr>
              <a:t>FSV</a:t>
            </a:r>
            <a:r>
              <a:rPr lang="en-US" dirty="0"/>
              <a:t> </a:t>
            </a:r>
          </a:p>
        </p:txBody>
      </p:sp>
      <p:sp>
        <p:nvSpPr>
          <p:cNvPr id="4" name="Slide Number Placeholder 3"/>
          <p:cNvSpPr>
            <a:spLocks noGrp="1"/>
          </p:cNvSpPr>
          <p:nvPr>
            <p:ph type="sldNum" sz="quarter" idx="11"/>
          </p:nvPr>
        </p:nvSpPr>
        <p:spPr/>
        <p:txBody>
          <a:bodyPr/>
          <a:lstStyle/>
          <a:p>
            <a:pPr>
              <a:defRPr/>
            </a:pPr>
            <a:fld id="{E8C4CF4F-2ECB-4C54-9552-FB58A436033C}" type="slidenum">
              <a:rPr lang="en-US" smtClean="0">
                <a:solidFill>
                  <a:srgbClr val="FFFFFF">
                    <a:lumMod val="50000"/>
                  </a:srgbClr>
                </a:solidFill>
              </a:rPr>
              <a:pPr>
                <a:defRPr/>
              </a:pPr>
              <a:t>4</a:t>
            </a:fld>
            <a:endParaRPr lang="en-US" dirty="0">
              <a:solidFill>
                <a:srgbClr val="808080"/>
              </a:solidFill>
            </a:endParaRPr>
          </a:p>
        </p:txBody>
      </p:sp>
      <p:sp>
        <p:nvSpPr>
          <p:cNvPr id="16" name="TextBox 15"/>
          <p:cNvSpPr txBox="1"/>
          <p:nvPr/>
        </p:nvSpPr>
        <p:spPr>
          <a:xfrm>
            <a:off x="3074979" y="693018"/>
            <a:ext cx="2133918" cy="369332"/>
          </a:xfrm>
          <a:prstGeom prst="rect">
            <a:avLst/>
          </a:prstGeom>
          <a:noFill/>
        </p:spPr>
        <p:txBody>
          <a:bodyPr wrap="none" rtlCol="0">
            <a:spAutoFit/>
          </a:bodyPr>
          <a:lstStyle/>
          <a:p>
            <a:r>
              <a:rPr lang="en-US" dirty="0"/>
              <a:t>UNITE PROGRAM</a:t>
            </a:r>
          </a:p>
        </p:txBody>
      </p:sp>
      <p:sp>
        <p:nvSpPr>
          <p:cNvPr id="21" name="TextBox 20"/>
          <p:cNvSpPr txBox="1"/>
          <p:nvPr/>
        </p:nvSpPr>
        <p:spPr>
          <a:xfrm rot="18057399">
            <a:off x="8148206" y="5092501"/>
            <a:ext cx="927435" cy="276999"/>
          </a:xfrm>
          <a:prstGeom prst="rect">
            <a:avLst/>
          </a:prstGeom>
          <a:noFill/>
        </p:spPr>
        <p:txBody>
          <a:bodyPr wrap="square" rtlCol="0">
            <a:spAutoFit/>
          </a:bodyPr>
          <a:lstStyle/>
          <a:p>
            <a:r>
              <a:rPr lang="en-US" sz="1200" dirty="0">
                <a:solidFill>
                  <a:schemeClr val="bg1"/>
                </a:solidFill>
              </a:rPr>
              <a:t>94TH FSS</a:t>
            </a:r>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175" y="167274"/>
            <a:ext cx="1028024" cy="1136593"/>
          </a:xfrm>
          <a:prstGeom prst="rect">
            <a:avLst/>
          </a:prstGeom>
        </p:spPr>
      </p:pic>
      <p:sp>
        <p:nvSpPr>
          <p:cNvPr id="13" name="Rectangle 4"/>
          <p:cNvSpPr>
            <a:spLocks noChangeArrowheads="1"/>
          </p:cNvSpPr>
          <p:nvPr/>
        </p:nvSpPr>
        <p:spPr bwMode="auto">
          <a:xfrm>
            <a:off x="2328052" y="1240278"/>
            <a:ext cx="3736317" cy="470571"/>
          </a:xfrm>
          <a:prstGeom prst="rect">
            <a:avLst/>
          </a:prstGeom>
          <a:noFill/>
          <a:ln>
            <a:noFill/>
          </a:ln>
          <a:effectLst/>
        </p:spPr>
        <p:txBody>
          <a:bodyPr vert="horz" wrap="square" lIns="0" tIns="63480" rIns="0" bIns="15870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529B"/>
                </a:solidFill>
                <a:effectLst/>
                <a:latin typeface="Work Sans"/>
              </a:rPr>
              <a:t>Example</a:t>
            </a:r>
            <a:r>
              <a:rPr kumimoji="0" lang="en-US" altLang="en-US" sz="1600" b="1" i="0" u="none" strike="noStrike" cap="none" normalizeH="0" dirty="0">
                <a:ln>
                  <a:noFill/>
                </a:ln>
                <a:solidFill>
                  <a:srgbClr val="00529B"/>
                </a:solidFill>
                <a:effectLst/>
                <a:latin typeface="Work Sans"/>
              </a:rPr>
              <a:t> </a:t>
            </a:r>
            <a:r>
              <a:rPr kumimoji="0" lang="en-US" altLang="en-US" sz="1600" b="1" i="0" u="none" strike="noStrike" cap="none" normalizeH="0" baseline="0" dirty="0">
                <a:ln>
                  <a:noFill/>
                </a:ln>
                <a:solidFill>
                  <a:srgbClr val="00529B"/>
                </a:solidFill>
                <a:effectLst/>
                <a:latin typeface="Work Sans"/>
              </a:rPr>
              <a:t>of Events</a:t>
            </a:r>
          </a:p>
        </p:txBody>
      </p:sp>
      <p:pic>
        <p:nvPicPr>
          <p:cNvPr id="22" name="Picture 21"/>
          <p:cNvPicPr>
            <a:picLocks noChangeAspect="1"/>
          </p:cNvPicPr>
          <p:nvPr/>
        </p:nvPicPr>
        <p:blipFill rotWithShape="1">
          <a:blip r:embed="rId3">
            <a:extLst>
              <a:ext uri="{28A0092B-C50C-407E-A947-70E740481C1C}">
                <a14:useLocalDpi xmlns:a14="http://schemas.microsoft.com/office/drawing/2010/main" val="0"/>
              </a:ext>
            </a:extLst>
          </a:blip>
          <a:srcRect t="4213"/>
          <a:stretch/>
        </p:blipFill>
        <p:spPr>
          <a:xfrm>
            <a:off x="379562" y="1710850"/>
            <a:ext cx="8037098" cy="4344894"/>
          </a:xfrm>
          <a:prstGeom prst="rect">
            <a:avLst/>
          </a:prstGeom>
        </p:spPr>
      </p:pic>
      <p:sp>
        <p:nvSpPr>
          <p:cNvPr id="3" name="TextBox 2"/>
          <p:cNvSpPr txBox="1"/>
          <p:nvPr/>
        </p:nvSpPr>
        <p:spPr>
          <a:xfrm>
            <a:off x="4798528" y="4964852"/>
            <a:ext cx="3649133" cy="646331"/>
          </a:xfrm>
          <a:prstGeom prst="rect">
            <a:avLst/>
          </a:prstGeom>
          <a:noFill/>
        </p:spPr>
        <p:txBody>
          <a:bodyPr wrap="square" rtlCol="0">
            <a:spAutoFit/>
          </a:bodyPr>
          <a:lstStyle/>
          <a:p>
            <a:r>
              <a:rPr lang="en-US" dirty="0">
                <a:solidFill>
                  <a:srgbClr val="FF0000"/>
                </a:solidFill>
              </a:rPr>
              <a:t>Examples of Unite approved events.</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328052" y="4661375"/>
            <a:ext cx="960700" cy="606954"/>
          </a:xfrm>
          <a:prstGeom prst="rect">
            <a:avLst/>
          </a:prstGeom>
        </p:spPr>
      </p:pic>
      <p:sp>
        <p:nvSpPr>
          <p:cNvPr id="6" name="TextBox 5"/>
          <p:cNvSpPr txBox="1"/>
          <p:nvPr/>
        </p:nvSpPr>
        <p:spPr>
          <a:xfrm>
            <a:off x="2059102" y="5257240"/>
            <a:ext cx="1498600" cy="353943"/>
          </a:xfrm>
          <a:prstGeom prst="rect">
            <a:avLst/>
          </a:prstGeom>
          <a:noFill/>
        </p:spPr>
        <p:txBody>
          <a:bodyPr wrap="square" rtlCol="0">
            <a:spAutoFit/>
          </a:bodyPr>
          <a:lstStyle/>
          <a:p>
            <a:pPr algn="ctr"/>
            <a:r>
              <a:rPr lang="en-US" sz="900" b="1" dirty="0"/>
              <a:t>Top Golf</a:t>
            </a:r>
          </a:p>
          <a:p>
            <a:pPr algn="ctr"/>
            <a:r>
              <a:rPr lang="en-US" sz="800" dirty="0"/>
              <a:t>Groups 10-15</a:t>
            </a:r>
          </a:p>
        </p:txBody>
      </p:sp>
    </p:spTree>
    <p:extLst>
      <p:ext uri="{BB962C8B-B14F-4D97-AF65-F5344CB8AC3E}">
        <p14:creationId xmlns:p14="http://schemas.microsoft.com/office/powerpoint/2010/main" val="67918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405" y="243865"/>
            <a:ext cx="5932246" cy="1143000"/>
          </a:xfrm>
        </p:spPr>
        <p:txBody>
          <a:bodyPr/>
          <a:lstStyle/>
          <a:p>
            <a:r>
              <a:rPr lang="en-US" dirty="0">
                <a:solidFill>
                  <a:srgbClr val="FF0000"/>
                </a:solidFill>
              </a:rPr>
              <a:t>FSV</a:t>
            </a:r>
            <a:r>
              <a:rPr lang="en-US" dirty="0"/>
              <a:t> </a:t>
            </a:r>
          </a:p>
        </p:txBody>
      </p:sp>
      <p:sp>
        <p:nvSpPr>
          <p:cNvPr id="4" name="Slide Number Placeholder 3"/>
          <p:cNvSpPr>
            <a:spLocks noGrp="1"/>
          </p:cNvSpPr>
          <p:nvPr>
            <p:ph type="sldNum" sz="quarter" idx="11"/>
          </p:nvPr>
        </p:nvSpPr>
        <p:spPr/>
        <p:txBody>
          <a:bodyPr/>
          <a:lstStyle/>
          <a:p>
            <a:pPr>
              <a:defRPr/>
            </a:pPr>
            <a:fld id="{E8C4CF4F-2ECB-4C54-9552-FB58A436033C}" type="slidenum">
              <a:rPr lang="en-US" smtClean="0">
                <a:solidFill>
                  <a:srgbClr val="FFFFFF">
                    <a:lumMod val="50000"/>
                  </a:srgbClr>
                </a:solidFill>
              </a:rPr>
              <a:pPr>
                <a:defRPr/>
              </a:pPr>
              <a:t>5</a:t>
            </a:fld>
            <a:endParaRPr lang="en-US" dirty="0">
              <a:solidFill>
                <a:srgbClr val="808080"/>
              </a:solidFill>
            </a:endParaRPr>
          </a:p>
        </p:txBody>
      </p:sp>
      <p:sp>
        <p:nvSpPr>
          <p:cNvPr id="16" name="TextBox 15"/>
          <p:cNvSpPr txBox="1"/>
          <p:nvPr/>
        </p:nvSpPr>
        <p:spPr>
          <a:xfrm>
            <a:off x="3074979" y="693018"/>
            <a:ext cx="2133918" cy="369332"/>
          </a:xfrm>
          <a:prstGeom prst="rect">
            <a:avLst/>
          </a:prstGeom>
          <a:noFill/>
        </p:spPr>
        <p:txBody>
          <a:bodyPr wrap="none" rtlCol="0">
            <a:spAutoFit/>
          </a:bodyPr>
          <a:lstStyle/>
          <a:p>
            <a:r>
              <a:rPr lang="en-US" dirty="0"/>
              <a:t>UNITE PROGRAM</a:t>
            </a:r>
          </a:p>
        </p:txBody>
      </p:sp>
      <p:sp>
        <p:nvSpPr>
          <p:cNvPr id="21" name="TextBox 20"/>
          <p:cNvSpPr txBox="1"/>
          <p:nvPr/>
        </p:nvSpPr>
        <p:spPr>
          <a:xfrm rot="18057399">
            <a:off x="8148206" y="5092501"/>
            <a:ext cx="927435" cy="276999"/>
          </a:xfrm>
          <a:prstGeom prst="rect">
            <a:avLst/>
          </a:prstGeom>
          <a:noFill/>
        </p:spPr>
        <p:txBody>
          <a:bodyPr wrap="square" rtlCol="0">
            <a:spAutoFit/>
          </a:bodyPr>
          <a:lstStyle/>
          <a:p>
            <a:r>
              <a:rPr lang="en-US" sz="1200" dirty="0">
                <a:solidFill>
                  <a:schemeClr val="bg1"/>
                </a:solidFill>
              </a:rPr>
              <a:t>94TH FSS</a:t>
            </a:r>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175" y="167274"/>
            <a:ext cx="1028024" cy="1136593"/>
          </a:xfrm>
          <a:prstGeom prst="rect">
            <a:avLst/>
          </a:prstGeom>
        </p:spPr>
      </p:pic>
      <p:sp>
        <p:nvSpPr>
          <p:cNvPr id="13" name="Rectangle 4"/>
          <p:cNvSpPr>
            <a:spLocks noChangeArrowheads="1"/>
          </p:cNvSpPr>
          <p:nvPr/>
        </p:nvSpPr>
        <p:spPr bwMode="auto">
          <a:xfrm>
            <a:off x="6146799" y="1411792"/>
            <a:ext cx="2002151" cy="716792"/>
          </a:xfrm>
          <a:prstGeom prst="rect">
            <a:avLst/>
          </a:prstGeom>
          <a:noFill/>
          <a:ln>
            <a:noFill/>
          </a:ln>
          <a:effectLst/>
        </p:spPr>
        <p:txBody>
          <a:bodyPr vert="horz" wrap="none" lIns="0" tIns="6348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529B"/>
                </a:solidFill>
                <a:effectLst/>
                <a:latin typeface="Work Sans"/>
              </a:rPr>
              <a:t>HOSTING YOUR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529B"/>
                </a:solidFill>
                <a:effectLst/>
                <a:latin typeface="Work Sans"/>
              </a:rPr>
              <a:t>FIRST UNITE EVENT</a:t>
            </a:r>
          </a:p>
        </p:txBody>
      </p:sp>
      <p:cxnSp>
        <p:nvCxnSpPr>
          <p:cNvPr id="7" name="Straight Arrow Connector 6"/>
          <p:cNvCxnSpPr/>
          <p:nvPr/>
        </p:nvCxnSpPr>
        <p:spPr bwMode="auto">
          <a:xfrm flipH="1" flipV="1">
            <a:off x="5926666" y="3703337"/>
            <a:ext cx="440266" cy="30609"/>
          </a:xfrm>
          <a:prstGeom prst="straightConnector1">
            <a:avLst/>
          </a:prstGeom>
          <a:solidFill>
            <a:schemeClr val="accent1"/>
          </a:solidFill>
          <a:ln w="12700" cap="flat" cmpd="sng" algn="ctr">
            <a:noFill/>
            <a:prstDash val="solid"/>
            <a:round/>
            <a:headEnd type="none" w="med" len="med"/>
            <a:tailEnd type="triangle"/>
          </a:ln>
          <a:effectLst/>
        </p:spPr>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2968" y="1245266"/>
            <a:ext cx="4017307" cy="5187340"/>
          </a:xfrm>
          <a:prstGeom prst="rect">
            <a:avLst/>
          </a:prstGeom>
        </p:spPr>
      </p:pic>
      <p:sp>
        <p:nvSpPr>
          <p:cNvPr id="3" name="TextBox 2"/>
          <p:cNvSpPr txBox="1"/>
          <p:nvPr/>
        </p:nvSpPr>
        <p:spPr>
          <a:xfrm>
            <a:off x="6146799" y="2463800"/>
            <a:ext cx="2556934" cy="1200329"/>
          </a:xfrm>
          <a:prstGeom prst="rect">
            <a:avLst/>
          </a:prstGeom>
          <a:noFill/>
        </p:spPr>
        <p:txBody>
          <a:bodyPr wrap="square" rtlCol="0">
            <a:spAutoFit/>
          </a:bodyPr>
          <a:lstStyle/>
          <a:p>
            <a:r>
              <a:rPr lang="en-US" dirty="0"/>
              <a:t>Please provide a Unit POC. Primary and alternate. This required. </a:t>
            </a:r>
          </a:p>
        </p:txBody>
      </p:sp>
    </p:spTree>
    <p:extLst>
      <p:ext uri="{BB962C8B-B14F-4D97-AF65-F5344CB8AC3E}">
        <p14:creationId xmlns:p14="http://schemas.microsoft.com/office/powerpoint/2010/main" val="338428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405" y="243865"/>
            <a:ext cx="5932246" cy="1143000"/>
          </a:xfrm>
        </p:spPr>
        <p:txBody>
          <a:bodyPr/>
          <a:lstStyle/>
          <a:p>
            <a:r>
              <a:rPr lang="en-US" dirty="0">
                <a:solidFill>
                  <a:srgbClr val="FF0000"/>
                </a:solidFill>
              </a:rPr>
              <a:t>FSV</a:t>
            </a:r>
            <a:r>
              <a:rPr lang="en-US" dirty="0"/>
              <a:t> </a:t>
            </a:r>
          </a:p>
        </p:txBody>
      </p:sp>
      <p:sp>
        <p:nvSpPr>
          <p:cNvPr id="4" name="Slide Number Placeholder 3"/>
          <p:cNvSpPr>
            <a:spLocks noGrp="1"/>
          </p:cNvSpPr>
          <p:nvPr>
            <p:ph type="sldNum" sz="quarter" idx="11"/>
          </p:nvPr>
        </p:nvSpPr>
        <p:spPr/>
        <p:txBody>
          <a:bodyPr/>
          <a:lstStyle/>
          <a:p>
            <a:pPr>
              <a:defRPr/>
            </a:pPr>
            <a:fld id="{E8C4CF4F-2ECB-4C54-9552-FB58A436033C}" type="slidenum">
              <a:rPr lang="en-US" smtClean="0">
                <a:solidFill>
                  <a:srgbClr val="FFFFFF">
                    <a:lumMod val="50000"/>
                  </a:srgbClr>
                </a:solidFill>
              </a:rPr>
              <a:pPr>
                <a:defRPr/>
              </a:pPr>
              <a:t>6</a:t>
            </a:fld>
            <a:endParaRPr lang="en-US" dirty="0">
              <a:solidFill>
                <a:srgbClr val="808080"/>
              </a:solidFill>
            </a:endParaRPr>
          </a:p>
        </p:txBody>
      </p:sp>
      <p:sp>
        <p:nvSpPr>
          <p:cNvPr id="16" name="TextBox 15"/>
          <p:cNvSpPr txBox="1"/>
          <p:nvPr/>
        </p:nvSpPr>
        <p:spPr>
          <a:xfrm>
            <a:off x="3074979" y="693018"/>
            <a:ext cx="2133918" cy="369332"/>
          </a:xfrm>
          <a:prstGeom prst="rect">
            <a:avLst/>
          </a:prstGeom>
          <a:noFill/>
        </p:spPr>
        <p:txBody>
          <a:bodyPr wrap="none" rtlCol="0">
            <a:spAutoFit/>
          </a:bodyPr>
          <a:lstStyle/>
          <a:p>
            <a:r>
              <a:rPr lang="en-US" dirty="0"/>
              <a:t>UNITE PROGRAM</a:t>
            </a:r>
          </a:p>
        </p:txBody>
      </p:sp>
      <p:sp>
        <p:nvSpPr>
          <p:cNvPr id="21" name="TextBox 20"/>
          <p:cNvSpPr txBox="1"/>
          <p:nvPr/>
        </p:nvSpPr>
        <p:spPr>
          <a:xfrm rot="18057399">
            <a:off x="8148206" y="5092501"/>
            <a:ext cx="927435" cy="276999"/>
          </a:xfrm>
          <a:prstGeom prst="rect">
            <a:avLst/>
          </a:prstGeom>
          <a:noFill/>
        </p:spPr>
        <p:txBody>
          <a:bodyPr wrap="square" rtlCol="0">
            <a:spAutoFit/>
          </a:bodyPr>
          <a:lstStyle/>
          <a:p>
            <a:r>
              <a:rPr lang="en-US" sz="1200" dirty="0">
                <a:solidFill>
                  <a:schemeClr val="bg1"/>
                </a:solidFill>
              </a:rPr>
              <a:t>94TH FSS</a:t>
            </a:r>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175" y="167274"/>
            <a:ext cx="1028024" cy="1136593"/>
          </a:xfrm>
          <a:prstGeom prst="rect">
            <a:avLst/>
          </a:prstGeom>
        </p:spPr>
      </p:pic>
      <p:sp>
        <p:nvSpPr>
          <p:cNvPr id="13" name="Rectangle 4"/>
          <p:cNvSpPr>
            <a:spLocks noChangeArrowheads="1"/>
          </p:cNvSpPr>
          <p:nvPr/>
        </p:nvSpPr>
        <p:spPr bwMode="auto">
          <a:xfrm>
            <a:off x="2361921" y="1240278"/>
            <a:ext cx="3639907" cy="470571"/>
          </a:xfrm>
          <a:prstGeom prst="rect">
            <a:avLst/>
          </a:prstGeom>
          <a:noFill/>
          <a:ln>
            <a:noFill/>
          </a:ln>
          <a:effectLst/>
        </p:spPr>
        <p:txBody>
          <a:bodyPr vert="horz" wrap="none" lIns="0" tIns="6348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529B"/>
                </a:solidFill>
                <a:effectLst/>
                <a:latin typeface="Work Sans"/>
              </a:rPr>
              <a:t>HOSTING YOUR FIRST UNITE EVENT</a:t>
            </a:r>
          </a:p>
        </p:txBody>
      </p:sp>
      <p:sp>
        <p:nvSpPr>
          <p:cNvPr id="15" name="Rectangle 6"/>
          <p:cNvSpPr>
            <a:spLocks noChangeArrowheads="1"/>
          </p:cNvSpPr>
          <p:nvPr/>
        </p:nvSpPr>
        <p:spPr bwMode="auto">
          <a:xfrm>
            <a:off x="59267" y="1649936"/>
            <a:ext cx="9084733" cy="37894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952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lvl="0" defTabSz="914400" eaLnBrk="0" fontAlgn="base" hangingPunct="0">
              <a:spcBef>
                <a:spcPct val="0"/>
              </a:spcBef>
              <a:spcAft>
                <a:spcPct val="0"/>
              </a:spcAft>
              <a:buFontTx/>
              <a:buAutoNum type="arabicPeriod"/>
            </a:pPr>
            <a:r>
              <a:rPr kumimoji="0" lang="en-US" altLang="en-US" b="1" i="0" u="none" strike="noStrike" cap="none" normalizeH="0" baseline="0" dirty="0">
                <a:ln>
                  <a:noFill/>
                </a:ln>
                <a:solidFill>
                  <a:srgbClr val="444444"/>
                </a:solidFill>
                <a:effectLst/>
                <a:latin typeface="Source Sans Pro"/>
              </a:rPr>
              <a:t> Designate</a:t>
            </a:r>
            <a:r>
              <a:rPr kumimoji="0" lang="en-US" altLang="en-US" b="1" i="0" u="none" strike="noStrike" cap="none" normalizeH="0" dirty="0">
                <a:ln>
                  <a:noFill/>
                </a:ln>
                <a:solidFill>
                  <a:srgbClr val="444444"/>
                </a:solidFill>
                <a:effectLst/>
                <a:latin typeface="Source Sans Pro"/>
              </a:rPr>
              <a:t> unit representatives (required) </a:t>
            </a:r>
            <a:r>
              <a:rPr kumimoji="0" lang="en-US" altLang="en-US" b="1" i="0" u="none" strike="noStrike" cap="none" normalizeH="0">
                <a:ln>
                  <a:noFill/>
                </a:ln>
                <a:solidFill>
                  <a:srgbClr val="444444"/>
                </a:solidFill>
                <a:effectLst/>
                <a:latin typeface="Source Sans Pro"/>
              </a:rPr>
              <a:t>in writing to </a:t>
            </a:r>
            <a:r>
              <a:rPr kumimoji="0" lang="en-US" altLang="en-US" b="1" i="0" u="none" strike="noStrike" cap="none" normalizeH="0" dirty="0">
                <a:ln>
                  <a:noFill/>
                </a:ln>
                <a:solidFill>
                  <a:srgbClr val="444444"/>
                </a:solidFill>
                <a:effectLst/>
                <a:latin typeface="Source Sans Pro"/>
              </a:rPr>
              <a:t>build a relationship with the Unite C3. Suggested: Primary (Fulltime staffer) Alternate (Reservist).</a:t>
            </a:r>
          </a:p>
          <a:p>
            <a:pPr lvl="0" defTabSz="914400" eaLnBrk="0" fontAlgn="base" hangingPunct="0">
              <a:spcBef>
                <a:spcPct val="0"/>
              </a:spcBef>
              <a:spcAft>
                <a:spcPct val="0"/>
              </a:spcAft>
              <a:buFontTx/>
              <a:buAutoNum type="arabicPeriod"/>
            </a:pPr>
            <a:endParaRPr lang="en-US" altLang="en-US" b="1" baseline="0" dirty="0">
              <a:solidFill>
                <a:srgbClr val="444444"/>
              </a:solidFill>
              <a:latin typeface="Source Sans Pro"/>
            </a:endParaRPr>
          </a:p>
          <a:p>
            <a:pPr lvl="0" defTabSz="914400" eaLnBrk="0" fontAlgn="base" hangingPunct="0">
              <a:spcBef>
                <a:spcPct val="0"/>
              </a:spcBef>
              <a:spcAft>
                <a:spcPct val="0"/>
              </a:spcAft>
              <a:buFontTx/>
              <a:buAutoNum type="arabicPeriod"/>
            </a:pPr>
            <a:r>
              <a:rPr kumimoji="0" lang="en-US" altLang="en-US" b="1" i="0" u="none" strike="noStrike" cap="none" normalizeH="0" baseline="0" dirty="0">
                <a:ln>
                  <a:noFill/>
                </a:ln>
                <a:solidFill>
                  <a:srgbClr val="444444"/>
                </a:solidFill>
                <a:effectLst/>
                <a:latin typeface="Source Sans Pro"/>
              </a:rPr>
              <a:t> Have your </a:t>
            </a:r>
            <a:r>
              <a:rPr lang="en-US" altLang="en-US" b="1" dirty="0">
                <a:solidFill>
                  <a:srgbClr val="444444"/>
                </a:solidFill>
                <a:latin typeface="Source Sans Pro"/>
              </a:rPr>
              <a:t>unit POC c</a:t>
            </a:r>
            <a:r>
              <a:rPr kumimoji="0" lang="en-US" altLang="en-US" b="1" i="0" u="none" strike="noStrike" cap="none" normalizeH="0" baseline="0" dirty="0">
                <a:ln>
                  <a:noFill/>
                </a:ln>
                <a:solidFill>
                  <a:srgbClr val="444444"/>
                </a:solidFill>
                <a:effectLst/>
                <a:latin typeface="Source Sans Pro"/>
              </a:rPr>
              <a:t>ontact 94 FSS Unite C3</a:t>
            </a:r>
            <a:r>
              <a:rPr lang="en-US" altLang="en-US" b="1" dirty="0">
                <a:solidFill>
                  <a:srgbClr val="444444"/>
                </a:solidFill>
                <a:latin typeface="Source Sans Pro"/>
              </a:rPr>
              <a:t>: </a:t>
            </a:r>
            <a:r>
              <a:rPr lang="en-US" sz="1800" dirty="0">
                <a:solidFill>
                  <a:srgbClr val="00B0F0"/>
                </a:solidFill>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94FSS.SVC.MWR@us.af.mil</a:t>
            </a:r>
            <a:r>
              <a:rPr lang="en-US" sz="1800" dirty="0">
                <a:solidFill>
                  <a:srgbClr val="00B0F0"/>
                </a:solidFill>
                <a:effectLst/>
                <a:latin typeface="Calibri" panose="020F0502020204030204" pitchFamily="34" charset="0"/>
                <a:ea typeface="Times New Roman" panose="02020603050405020304" pitchFamily="18" charset="0"/>
              </a:rPr>
              <a:t> </a:t>
            </a:r>
            <a:r>
              <a:rPr lang="en-US" dirty="0">
                <a:solidFill>
                  <a:srgbClr val="00B0F0"/>
                </a:solidFill>
                <a:latin typeface="Calibri" panose="020F0502020204030204" pitchFamily="34" charset="0"/>
                <a:ea typeface="Times New Roman" panose="02020603050405020304" pitchFamily="18" charset="0"/>
              </a:rPr>
              <a:t>, </a:t>
            </a:r>
            <a:r>
              <a:rPr lang="en-US" altLang="en-US" sz="1600" dirty="0">
                <a:solidFill>
                  <a:srgbClr val="0070C0"/>
                </a:solidFill>
                <a:latin typeface="Source Sans Pro"/>
              </a:rPr>
              <a:t>Brad Fallin 655-4872</a:t>
            </a:r>
            <a:r>
              <a:rPr lang="en-US" altLang="en-US" dirty="0">
                <a:solidFill>
                  <a:srgbClr val="0070C0"/>
                </a:solidFill>
                <a:latin typeface="Source Sans Pro"/>
              </a:rPr>
              <a:t>. </a:t>
            </a:r>
            <a:br>
              <a:rPr kumimoji="0" lang="en-US" altLang="en-US" b="0" i="0" u="none" strike="noStrike" cap="none" normalizeH="0" baseline="0" dirty="0">
                <a:ln>
                  <a:noFill/>
                </a:ln>
                <a:solidFill>
                  <a:srgbClr val="444444"/>
                </a:solidFill>
                <a:effectLst/>
                <a:latin typeface="Source Sans Pro"/>
              </a:rPr>
            </a:br>
            <a:endParaRPr kumimoji="0" lang="en-US" altLang="en-US" b="0" i="0" u="none" strike="noStrike" cap="none" normalizeH="0" baseline="0" dirty="0">
              <a:ln>
                <a:noFill/>
              </a:ln>
              <a:solidFill>
                <a:srgbClr val="444444"/>
              </a:solidFill>
              <a:effectLst/>
              <a:latin typeface="Source Sans Pro"/>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b="1" i="0" u="none" strike="noStrike" cap="none" normalizeH="0" baseline="0" dirty="0">
                <a:ln>
                  <a:noFill/>
                </a:ln>
                <a:solidFill>
                  <a:srgbClr val="444444"/>
                </a:solidFill>
                <a:effectLst/>
                <a:latin typeface="Source Sans Pro"/>
              </a:rPr>
              <a:t> Event Proposal:</a:t>
            </a:r>
            <a:r>
              <a:rPr kumimoji="0" lang="en-US" altLang="en-US" b="0" i="0" u="none" strike="noStrike" cap="none" normalizeH="0" baseline="0" dirty="0">
                <a:ln>
                  <a:noFill/>
                </a:ln>
                <a:solidFill>
                  <a:srgbClr val="444444"/>
                </a:solidFill>
                <a:effectLst/>
                <a:latin typeface="Source Sans Pro"/>
              </a:rPr>
              <a:t> Have your unit </a:t>
            </a:r>
            <a:r>
              <a:rPr kumimoji="0" lang="en-US" altLang="en-US" b="0" i="0" u="none" strike="noStrike" cap="none" normalizeH="0" baseline="0" dirty="0" err="1">
                <a:ln>
                  <a:noFill/>
                </a:ln>
                <a:solidFill>
                  <a:srgbClr val="444444"/>
                </a:solidFill>
                <a:effectLst/>
                <a:latin typeface="Source Sans Pro"/>
              </a:rPr>
              <a:t>POC</a:t>
            </a:r>
            <a:r>
              <a:rPr kumimoji="0" lang="en-US" altLang="en-US" b="0" i="0" u="none" strike="noStrike" cap="none" normalizeH="0" baseline="0" dirty="0">
                <a:ln>
                  <a:noFill/>
                </a:ln>
                <a:solidFill>
                  <a:srgbClr val="444444"/>
                </a:solidFill>
                <a:effectLst/>
                <a:latin typeface="Source Sans Pro"/>
              </a:rPr>
              <a:t> complete the event proposal form &amp; the Unite C3 will submit it to the USAFA C3. AFSVA event approval may take from 21-30 days. </a:t>
            </a:r>
          </a:p>
          <a:p>
            <a:pPr marL="0" marR="0" lvl="0" indent="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rgbClr val="444444"/>
              </a:solidFill>
              <a:effectLst/>
              <a:latin typeface="Source Sans Pro"/>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b="1" i="0" u="none" strike="noStrike" cap="none" normalizeH="0" baseline="0" dirty="0">
                <a:ln>
                  <a:noFill/>
                </a:ln>
                <a:solidFill>
                  <a:srgbClr val="444444"/>
                </a:solidFill>
                <a:effectLst/>
                <a:latin typeface="Source Sans Pro"/>
              </a:rPr>
              <a:t> Have Fun at Your Event!</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endParaRPr kumimoji="0" lang="en-US" altLang="en-US" b="0" i="0" u="none" strike="noStrike" cap="none" normalizeH="0" baseline="0" dirty="0">
              <a:ln>
                <a:noFill/>
              </a:ln>
              <a:solidFill>
                <a:srgbClr val="444444"/>
              </a:solidFill>
              <a:effectLst/>
              <a:latin typeface="Source Sans Pro"/>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b="1" i="0" u="none" strike="noStrike" cap="none" normalizeH="0" baseline="0" dirty="0">
                <a:ln>
                  <a:noFill/>
                </a:ln>
                <a:solidFill>
                  <a:srgbClr val="444444"/>
                </a:solidFill>
                <a:effectLst/>
                <a:latin typeface="Source Sans Pro"/>
              </a:rPr>
              <a:t> Submit After-Action Report:</a:t>
            </a:r>
            <a:r>
              <a:rPr kumimoji="0" lang="en-US" altLang="en-US" b="0" i="0" u="none" strike="noStrike" cap="none" normalizeH="0" baseline="0" dirty="0">
                <a:ln>
                  <a:noFill/>
                </a:ln>
                <a:solidFill>
                  <a:srgbClr val="444444"/>
                </a:solidFill>
                <a:effectLst/>
                <a:latin typeface="Source Sans Pro"/>
              </a:rPr>
              <a:t> Have your unit representative &amp; Unite </a:t>
            </a:r>
            <a:r>
              <a:rPr kumimoji="0" lang="en-US" altLang="en-US" b="0" i="0" u="none" strike="noStrike" cap="none" normalizeH="0" baseline="0" dirty="0" err="1">
                <a:ln>
                  <a:noFill/>
                </a:ln>
                <a:solidFill>
                  <a:srgbClr val="444444"/>
                </a:solidFill>
                <a:effectLst/>
                <a:latin typeface="Source Sans Pro"/>
              </a:rPr>
              <a:t>POC</a:t>
            </a:r>
            <a:r>
              <a:rPr kumimoji="0" lang="en-US" altLang="en-US" b="0" i="0" u="none" strike="noStrike" cap="none" normalizeH="0" baseline="0" dirty="0">
                <a:ln>
                  <a:noFill/>
                </a:ln>
                <a:solidFill>
                  <a:srgbClr val="444444"/>
                </a:solidFill>
                <a:effectLst/>
                <a:latin typeface="Source Sans Pro"/>
              </a:rPr>
              <a:t> submit an after-action report with (5) pictures within 5 business days.</a:t>
            </a:r>
          </a:p>
        </p:txBody>
      </p:sp>
    </p:spTree>
    <p:extLst>
      <p:ext uri="{BB962C8B-B14F-4D97-AF65-F5344CB8AC3E}">
        <p14:creationId xmlns:p14="http://schemas.microsoft.com/office/powerpoint/2010/main" val="3264928111"/>
      </p:ext>
    </p:extLst>
  </p:cSld>
  <p:clrMapOvr>
    <a:masterClrMapping/>
  </p:clrMapOvr>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eme1">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66FF"/>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spPr>
      <a:bodyPr wrap="none" anchor="ctr"/>
      <a:lstStyle>
        <a:defPPr>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1E2C0D6D04E445B6DECCE024442714" ma:contentTypeVersion="0" ma:contentTypeDescription="Create a new document." ma:contentTypeScope="" ma:versionID="48a69e6973ad7e6cb76d06e2839e86d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89DBD9-98D4-420A-88A7-57FC322375B2}">
  <ds:schemaRefs>
    <ds:schemaRef ds:uri="http://schemas.microsoft.com/sharepoint/v3/contenttype/forms"/>
  </ds:schemaRefs>
</ds:datastoreItem>
</file>

<file path=customXml/itemProps2.xml><?xml version="1.0" encoding="utf-8"?>
<ds:datastoreItem xmlns:ds="http://schemas.openxmlformats.org/officeDocument/2006/customXml" ds:itemID="{8DE10EDC-8593-41AD-85E6-18C6A6DA36F3}">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0733266-1ECA-4340-9BDA-197476864B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7263</TotalTime>
  <Words>805</Words>
  <Application>Microsoft Office PowerPoint</Application>
  <PresentationFormat>On-screen Show (4:3)</PresentationFormat>
  <Paragraphs>91</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Century Schoolbook</vt:lpstr>
      <vt:lpstr>Source Sans Pro</vt:lpstr>
      <vt:lpstr>Wingdings</vt:lpstr>
      <vt:lpstr>Work Sans</vt:lpstr>
      <vt:lpstr>USAF(Unclas)</vt:lpstr>
      <vt:lpstr>1_Theme1</vt:lpstr>
      <vt:lpstr>FSV </vt:lpstr>
      <vt:lpstr>FSV </vt:lpstr>
      <vt:lpstr>FSV </vt:lpstr>
      <vt:lpstr>FSV </vt:lpstr>
      <vt:lpstr>FSV </vt:lpstr>
      <vt:lpstr>FSV </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UEI Update</dc:title>
  <dc:creator>TOWNSEND, KIMBERLY K SMSgt USAF AFRC 94 AW/IGI</dc:creator>
  <cp:lastModifiedBy>ROMAN, ALEXANDER CIV USAF AFRC 94 FSS/94 FSS/FSV</cp:lastModifiedBy>
  <cp:revision>244</cp:revision>
  <cp:lastPrinted>2021-08-25T20:26:30Z</cp:lastPrinted>
  <dcterms:created xsi:type="dcterms:W3CDTF">2019-10-21T17:01:09Z</dcterms:created>
  <dcterms:modified xsi:type="dcterms:W3CDTF">2023-08-29T14:42:29Z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c2c8d14e-5424-4e8e-876b-207d2f233639</vt:lpwstr>
  </property>
  <property fmtid="{D5CDD505-2E9C-101B-9397-08002B2CF9AE}" pid="3" name="ContentTypeId">
    <vt:lpwstr>0x010100C11E2C0D6D04E445B6DECCE024442714</vt:lpwstr>
  </property>
</Properties>
</file>